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373" r:id="rId4"/>
    <p:sldId id="272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74" r:id="rId14"/>
    <p:sldId id="285" r:id="rId15"/>
    <p:sldId id="287" r:id="rId16"/>
    <p:sldId id="26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5" r:id="rId31"/>
    <p:sldId id="306" r:id="rId32"/>
    <p:sldId id="307" r:id="rId33"/>
    <p:sldId id="308" r:id="rId34"/>
    <p:sldId id="309" r:id="rId35"/>
    <p:sldId id="310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2" r:id="rId46"/>
    <p:sldId id="324" r:id="rId47"/>
    <p:sldId id="325" r:id="rId48"/>
    <p:sldId id="326" r:id="rId49"/>
    <p:sldId id="327" r:id="rId50"/>
    <p:sldId id="329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41" r:id="rId59"/>
    <p:sldId id="342" r:id="rId60"/>
    <p:sldId id="343" r:id="rId61"/>
    <p:sldId id="346" r:id="rId62"/>
    <p:sldId id="347" r:id="rId63"/>
    <p:sldId id="348" r:id="rId64"/>
    <p:sldId id="353" r:id="rId65"/>
    <p:sldId id="354" r:id="rId66"/>
    <p:sldId id="355" r:id="rId67"/>
    <p:sldId id="356" r:id="rId68"/>
    <p:sldId id="357" r:id="rId69"/>
    <p:sldId id="358" r:id="rId70"/>
    <p:sldId id="360" r:id="rId71"/>
    <p:sldId id="363" r:id="rId72"/>
    <p:sldId id="364" r:id="rId73"/>
    <p:sldId id="367" r:id="rId74"/>
    <p:sldId id="368" r:id="rId75"/>
    <p:sldId id="370" r:id="rId76"/>
    <p:sldId id="371" r:id="rId77"/>
    <p:sldId id="372" r:id="rId78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779" y="204342"/>
            <a:ext cx="7730440" cy="12578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1890" y="2465578"/>
            <a:ext cx="7840218" cy="331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tts.vestel.com.tr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gitek.meb.gov.tr/" TargetMode="External"/><Relationship Id="rId2" Type="http://schemas.openxmlformats.org/officeDocument/2006/relationships/hyperlink" Target="http://www.fatihprojesi.meb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ba.gov.tr/" TargetMode="External"/><Relationship Id="rId4" Type="http://schemas.openxmlformats.org/officeDocument/2006/relationships/hyperlink" Target="http://www.meb.gov.t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tts.vestel.com.t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0922" y="2161540"/>
            <a:ext cx="6581775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5635" marR="12700" indent="-1893570">
              <a:lnSpc>
                <a:spcPct val="100000"/>
              </a:lnSpc>
            </a:pPr>
            <a:r>
              <a:rPr sz="4400" spc="-85" dirty="0" err="1" smtClean="0">
                <a:latin typeface="Calibri"/>
                <a:cs typeface="Calibri"/>
              </a:rPr>
              <a:t>E</a:t>
            </a:r>
            <a:r>
              <a:rPr sz="4400" spc="-15" dirty="0" err="1" smtClean="0">
                <a:latin typeface="Calibri"/>
                <a:cs typeface="Calibri"/>
              </a:rPr>
              <a:t>t</a:t>
            </a:r>
            <a:r>
              <a:rPr sz="4400" spc="-40" dirty="0" err="1" smtClean="0">
                <a:latin typeface="Calibri"/>
                <a:cs typeface="Calibri"/>
              </a:rPr>
              <a:t>k</a:t>
            </a:r>
            <a:r>
              <a:rPr sz="4400" spc="0" dirty="0" err="1" smtClean="0">
                <a:latin typeface="Calibri"/>
                <a:cs typeface="Calibri"/>
              </a:rPr>
              <a:t>ileşimli</a:t>
            </a:r>
            <a:r>
              <a:rPr sz="4400" spc="40" dirty="0" smtClean="0">
                <a:latin typeface="Calibri"/>
                <a:cs typeface="Calibri"/>
              </a:rPr>
              <a:t> </a:t>
            </a:r>
            <a:r>
              <a:rPr sz="4400" spc="-365" dirty="0" err="1" smtClean="0">
                <a:latin typeface="Calibri"/>
                <a:cs typeface="Calibri"/>
              </a:rPr>
              <a:t>T</a:t>
            </a:r>
            <a:r>
              <a:rPr sz="4400" spc="-25" dirty="0" err="1" smtClean="0">
                <a:latin typeface="Calibri"/>
                <a:cs typeface="Calibri"/>
              </a:rPr>
              <a:t>a</a:t>
            </a:r>
            <a:r>
              <a:rPr sz="4400" spc="-70" dirty="0" err="1" smtClean="0">
                <a:latin typeface="Calibri"/>
                <a:cs typeface="Calibri"/>
              </a:rPr>
              <a:t>h</a:t>
            </a:r>
            <a:r>
              <a:rPr sz="4400" spc="-75" dirty="0" err="1" smtClean="0">
                <a:latin typeface="Calibri"/>
                <a:cs typeface="Calibri"/>
              </a:rPr>
              <a:t>t</a:t>
            </a:r>
            <a:r>
              <a:rPr sz="4400" spc="-25" dirty="0" err="1" smtClean="0">
                <a:latin typeface="Calibri"/>
                <a:cs typeface="Calibri"/>
              </a:rPr>
              <a:t>a</a:t>
            </a:r>
            <a:r>
              <a:rPr sz="4400" spc="35" dirty="0" smtClean="0">
                <a:latin typeface="Calibri"/>
                <a:cs typeface="Calibri"/>
              </a:rPr>
              <a:t> </a:t>
            </a:r>
            <a:r>
              <a:rPr sz="4400" spc="-65" dirty="0" err="1" smtClean="0">
                <a:latin typeface="Calibri"/>
                <a:cs typeface="Calibri"/>
              </a:rPr>
              <a:t>v</a:t>
            </a:r>
            <a:r>
              <a:rPr sz="4400" spc="-25" dirty="0" err="1" smtClean="0">
                <a:latin typeface="Calibri"/>
                <a:cs typeface="Calibri"/>
              </a:rPr>
              <a:t>e</a:t>
            </a:r>
            <a:r>
              <a:rPr sz="4400" spc="-5" dirty="0" smtClean="0">
                <a:latin typeface="Calibri"/>
                <a:cs typeface="Calibri"/>
              </a:rPr>
              <a:t> </a:t>
            </a:r>
            <a:r>
              <a:rPr sz="4400" spc="-35" dirty="0" err="1" smtClean="0">
                <a:latin typeface="Calibri"/>
                <a:cs typeface="Calibri"/>
              </a:rPr>
              <a:t>Mu</a:t>
            </a:r>
            <a:r>
              <a:rPr sz="4400" spc="-100" dirty="0" err="1" smtClean="0">
                <a:latin typeface="Calibri"/>
                <a:cs typeface="Calibri"/>
              </a:rPr>
              <a:t>a</a:t>
            </a:r>
            <a:r>
              <a:rPr sz="4400" spc="-70" dirty="0" err="1" smtClean="0">
                <a:latin typeface="Calibri"/>
                <a:cs typeface="Calibri"/>
              </a:rPr>
              <a:t>y</a:t>
            </a:r>
            <a:r>
              <a:rPr sz="4400" spc="-25" dirty="0" err="1" smtClean="0">
                <a:latin typeface="Calibri"/>
                <a:cs typeface="Calibri"/>
              </a:rPr>
              <a:t>ene</a:t>
            </a:r>
            <a:r>
              <a:rPr sz="4400" spc="-10" dirty="0" smtClean="0">
                <a:latin typeface="Calibri"/>
                <a:cs typeface="Calibri"/>
              </a:rPr>
              <a:t> </a:t>
            </a:r>
            <a:r>
              <a:rPr sz="4400" spc="-105" dirty="0" smtClean="0">
                <a:latin typeface="Calibri"/>
                <a:cs typeface="Calibri"/>
              </a:rPr>
              <a:t>K</a:t>
            </a:r>
            <a:r>
              <a:rPr sz="4400" spc="-20" dirty="0" smtClean="0">
                <a:latin typeface="Calibri"/>
                <a:cs typeface="Calibri"/>
              </a:rPr>
              <a:t>abul</a:t>
            </a:r>
            <a:r>
              <a:rPr sz="4400" spc="25" dirty="0" smtClean="0">
                <a:latin typeface="Calibri"/>
                <a:cs typeface="Calibri"/>
              </a:rPr>
              <a:t> </a:t>
            </a:r>
            <a:r>
              <a:rPr sz="4400" spc="-25" dirty="0" err="1" smtClean="0">
                <a:latin typeface="Calibri"/>
                <a:cs typeface="Calibri"/>
              </a:rPr>
              <a:t>Sü</a:t>
            </a:r>
            <a:r>
              <a:rPr sz="4400" spc="-70" dirty="0" err="1" smtClean="0">
                <a:latin typeface="Calibri"/>
                <a:cs typeface="Calibri"/>
              </a:rPr>
              <a:t>r</a:t>
            </a:r>
            <a:r>
              <a:rPr sz="4400" spc="-25" dirty="0" err="1" smtClean="0">
                <a:latin typeface="Calibri"/>
                <a:cs typeface="Calibri"/>
              </a:rPr>
              <a:t>e</a:t>
            </a:r>
            <a:r>
              <a:rPr sz="4400" spc="-35" dirty="0" err="1" smtClean="0">
                <a:latin typeface="Calibri"/>
                <a:cs typeface="Calibri"/>
              </a:rPr>
              <a:t>c</a:t>
            </a:r>
            <a:r>
              <a:rPr sz="4400" spc="0" dirty="0" err="1" smtClean="0">
                <a:latin typeface="Calibri"/>
                <a:cs typeface="Calibri"/>
              </a:rPr>
              <a:t>i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800" y="609600"/>
            <a:ext cx="6028055" cy="1008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25" dirty="0" smtClean="0">
                <a:latin typeface="Calibri"/>
                <a:cs typeface="Calibri"/>
              </a:rPr>
              <a:t>T</a:t>
            </a:r>
            <a:r>
              <a:rPr sz="3200" b="1" spc="-45" dirty="0" smtClean="0">
                <a:latin typeface="Calibri"/>
                <a:cs typeface="Calibri"/>
              </a:rPr>
              <a:t>T</a:t>
            </a:r>
            <a:r>
              <a:rPr sz="3200" b="1" spc="-5" dirty="0" smtClean="0">
                <a:latin typeface="Calibri"/>
                <a:cs typeface="Calibri"/>
              </a:rPr>
              <a:t>S-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10" dirty="0" smtClean="0">
                <a:latin typeface="Calibri"/>
                <a:cs typeface="Calibri"/>
              </a:rPr>
              <a:t>A</a:t>
            </a:r>
            <a:r>
              <a:rPr sz="3200" b="1" spc="-20" dirty="0" smtClean="0">
                <a:latin typeface="Calibri"/>
                <a:cs typeface="Calibri"/>
              </a:rPr>
              <a:t>BU</a:t>
            </a:r>
            <a:r>
              <a:rPr sz="3200" b="1" spc="-15" dirty="0" smtClean="0">
                <a:latin typeface="Calibri"/>
                <a:cs typeface="Calibri"/>
              </a:rPr>
              <a:t>L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MODÜ</a:t>
            </a:r>
            <a:r>
              <a:rPr sz="3200" b="1" spc="-90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Ü</a:t>
            </a:r>
            <a:r>
              <a:rPr sz="3200" b="1" spc="15" dirty="0" smtClean="0">
                <a:latin typeface="Calibri"/>
                <a:cs typeface="Calibri"/>
              </a:rPr>
              <a:t> </a:t>
            </a:r>
            <a:r>
              <a:rPr sz="3200" b="1" spc="-10" dirty="0" smtClean="0">
                <a:latin typeface="Calibri"/>
                <a:cs typeface="Calibri"/>
              </a:rPr>
              <a:t>- 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Açıkla</a:t>
            </a:r>
            <a:r>
              <a:rPr sz="3200" spc="-25" dirty="0" smtClean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3200" spc="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45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 marR="3175" algn="ctr">
              <a:lnSpc>
                <a:spcPct val="100000"/>
              </a:lnSpc>
            </a:pP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3200" spc="-25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üman</a:t>
            </a:r>
            <a:r>
              <a:rPr sz="3200" spc="8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25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-10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362200"/>
            <a:ext cx="8260080" cy="1492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12700" indent="-344805" algn="just">
              <a:lnSpc>
                <a:spcPct val="15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omi</a:t>
            </a:r>
            <a:r>
              <a:rPr sz="2400" spc="-50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5" dirty="0" smtClean="0">
                <a:latin typeface="Calibri"/>
                <a:cs typeface="Calibri"/>
              </a:rPr>
              <a:t>S-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bu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5" dirty="0" smtClean="0">
                <a:latin typeface="Calibri"/>
                <a:cs typeface="Calibri"/>
              </a:rPr>
              <a:t>ün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8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gi</a:t>
            </a:r>
            <a:r>
              <a:rPr sz="2400" spc="-30" dirty="0" smtClean="0">
                <a:latin typeface="Calibri"/>
                <a:cs typeface="Calibri"/>
              </a:rPr>
              <a:t>r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5" dirty="0" smtClean="0">
                <a:latin typeface="Calibri"/>
                <a:cs typeface="Calibri"/>
              </a:rPr>
              <a:t>kt</a:t>
            </a:r>
            <a:r>
              <a:rPr sz="2400" spc="0" dirty="0" smtClean="0">
                <a:latin typeface="Calibri"/>
                <a:cs typeface="Calibri"/>
              </a:rPr>
              <a:t>en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so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Mu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bu</a:t>
            </a:r>
            <a:r>
              <a:rPr sz="2400" spc="0" dirty="0" smtClean="0">
                <a:latin typeface="Calibri"/>
                <a:cs typeface="Calibri"/>
              </a:rPr>
              <a:t>l işleml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ri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açı</a:t>
            </a:r>
            <a:r>
              <a:rPr sz="2400" spc="-2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laması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ın</a:t>
            </a:r>
            <a:r>
              <a:rPr sz="2400" spc="-30" dirty="0" smtClean="0">
                <a:latin typeface="Calibri"/>
                <a:cs typeface="Calibri"/>
              </a:rPr>
              <a:t> v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ilgili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oküma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ların</a:t>
            </a:r>
            <a:r>
              <a:rPr sz="2400" spc="-35" dirty="0" smtClean="0">
                <a:latin typeface="Calibri"/>
                <a:cs typeface="Calibri"/>
              </a:rPr>
              <a:t> y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al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ığı Aç</a:t>
            </a:r>
            <a:r>
              <a:rPr sz="2400" spc="-10" dirty="0" smtClean="0">
                <a:latin typeface="Calibri"/>
                <a:cs typeface="Calibri"/>
              </a:rPr>
              <a:t>ı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lama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alma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2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-7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ısımda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li</a:t>
            </a:r>
            <a:r>
              <a:rPr sz="2400" spc="5" dirty="0" smtClean="0">
                <a:latin typeface="Calibri"/>
                <a:cs typeface="Calibri"/>
              </a:rPr>
              <a:t> b</a:t>
            </a:r>
            <a:r>
              <a:rPr sz="2400" spc="0" dirty="0" smtClean="0">
                <a:latin typeface="Calibri"/>
                <a:cs typeface="Calibri"/>
              </a:rPr>
              <a:t>ilgi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 </a:t>
            </a:r>
            <a:r>
              <a:rPr sz="2400" spc="5" dirty="0" smtClean="0">
                <a:latin typeface="Calibri"/>
                <a:cs typeface="Calibri"/>
              </a:rPr>
              <a:t>b</a:t>
            </a:r>
            <a:r>
              <a:rPr sz="2400" spc="-10" dirty="0" smtClean="0">
                <a:latin typeface="Calibri"/>
                <a:cs typeface="Calibri"/>
              </a:rPr>
              <a:t>el</a:t>
            </a:r>
            <a:r>
              <a:rPr sz="2400" spc="-35" dirty="0" smtClean="0">
                <a:latin typeface="Calibri"/>
                <a:cs typeface="Calibri"/>
              </a:rPr>
              <a:t>g</a:t>
            </a:r>
            <a:r>
              <a:rPr sz="2400" spc="-10" dirty="0" smtClean="0">
                <a:latin typeface="Calibri"/>
                <a:cs typeface="Calibri"/>
              </a:rPr>
              <a:t>el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r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8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55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5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5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laşa</a:t>
            </a:r>
            <a:r>
              <a:rPr sz="2400" spc="10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ileceği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şe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il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ırla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mı</a:t>
            </a:r>
            <a:r>
              <a:rPr sz="2400" spc="-25" dirty="0" smtClean="0">
                <a:latin typeface="Calibri"/>
                <a:cs typeface="Calibri"/>
              </a:rPr>
              <a:t>ş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22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78" y="533400"/>
            <a:ext cx="7730440" cy="1257884"/>
          </a:xfrm>
          <a:prstGeom prst="rect">
            <a:avLst/>
          </a:prstGeom>
        </p:spPr>
        <p:txBody>
          <a:bodyPr vert="horz" wrap="square" lIns="0" tIns="129032" rIns="0" bIns="0" rtlCol="0">
            <a:noAutofit/>
          </a:bodyPr>
          <a:lstStyle/>
          <a:p>
            <a:pPr marL="1951355" algn="ctr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30" dirty="0" smtClean="0">
                <a:latin typeface="Calibri"/>
                <a:cs typeface="Calibri"/>
              </a:rPr>
              <a:t>T</a:t>
            </a:r>
            <a:r>
              <a:rPr sz="3200" b="1" spc="-40" dirty="0" smtClean="0">
                <a:latin typeface="Calibri"/>
                <a:cs typeface="Calibri"/>
              </a:rPr>
              <a:t>T</a:t>
            </a:r>
            <a:r>
              <a:rPr sz="3200" b="1" spc="-15" dirty="0" smtClean="0">
                <a:latin typeface="Calibri"/>
                <a:cs typeface="Calibri"/>
              </a:rPr>
              <a:t>S</a:t>
            </a:r>
            <a:r>
              <a:rPr sz="3200" b="1" spc="-5" dirty="0" smtClean="0">
                <a:latin typeface="Calibri"/>
                <a:cs typeface="Calibri"/>
              </a:rPr>
              <a:t>-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5" dirty="0" smtClean="0">
                <a:latin typeface="Calibri"/>
                <a:cs typeface="Calibri"/>
              </a:rPr>
              <a:t>A</a:t>
            </a:r>
            <a:r>
              <a:rPr sz="3200" b="1" spc="-15" dirty="0" smtClean="0">
                <a:latin typeface="Calibri"/>
                <a:cs typeface="Calibri"/>
              </a:rPr>
              <a:t>B</a:t>
            </a:r>
            <a:r>
              <a:rPr sz="3200" b="1" spc="-20" dirty="0" smtClean="0">
                <a:latin typeface="Calibri"/>
                <a:cs typeface="Calibri"/>
              </a:rPr>
              <a:t>UL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MODÜ</a:t>
            </a:r>
            <a:r>
              <a:rPr sz="3200" b="1" spc="-95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Ü</a:t>
            </a:r>
            <a:r>
              <a:rPr sz="3200" b="1" spc="25" dirty="0" smtClean="0">
                <a:latin typeface="Calibri"/>
                <a:cs typeface="Calibri"/>
              </a:rPr>
              <a:t> </a:t>
            </a:r>
            <a:r>
              <a:rPr sz="3200" b="1" spc="-10" dirty="0" smtClean="0">
                <a:latin typeface="Calibri"/>
                <a:cs typeface="Calibri"/>
              </a:rPr>
              <a:t>- </a:t>
            </a:r>
            <a:r>
              <a:rPr sz="3200" spc="-75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7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endParaRPr sz="3200" dirty="0">
              <a:latin typeface="Calibri"/>
              <a:cs typeface="Calibri"/>
            </a:endParaRPr>
          </a:p>
          <a:p>
            <a:pPr marL="1951355" algn="ctr">
              <a:lnSpc>
                <a:spcPct val="100000"/>
              </a:lnSpc>
            </a:pP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25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-10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546" y="2362200"/>
            <a:ext cx="8256905" cy="37484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304800" indent="-344805" algn="just">
              <a:lnSpc>
                <a:spcPct val="100099"/>
              </a:lnSpc>
              <a:buFont typeface="Arial"/>
              <a:buChar char="•"/>
              <a:tabLst>
                <a:tab pos="356870" algn="l"/>
              </a:tabLst>
            </a:pPr>
            <a:r>
              <a:rPr sz="240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ö</a:t>
            </a:r>
            <a:r>
              <a:rPr sz="2400" spc="0" dirty="0" smtClean="0">
                <a:latin typeface="Calibri"/>
                <a:cs typeface="Calibri"/>
              </a:rPr>
              <a:t>z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8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5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su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3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5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’lerin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amamı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0" dirty="0" smtClean="0">
                <a:latin typeface="Calibri"/>
                <a:cs typeface="Calibri"/>
              </a:rPr>
              <a:t>ç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8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ont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oll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rin</a:t>
            </a:r>
            <a:r>
              <a:rPr sz="2400" spc="-55" dirty="0" smtClean="0">
                <a:latin typeface="Calibri"/>
                <a:cs typeface="Calibri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ıl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ığı 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2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lang="tr-TR" sz="2400" spc="-165" dirty="0" smtClean="0">
                <a:latin typeface="Calibri"/>
                <a:cs typeface="Calibri"/>
              </a:rPr>
              <a:t>B</a:t>
            </a:r>
            <a:r>
              <a:rPr sz="2400" spc="5" dirty="0" err="1" smtClean="0">
                <a:latin typeface="Calibri"/>
                <a:cs typeface="Calibri"/>
              </a:rPr>
              <a:t>u</a:t>
            </a:r>
            <a:r>
              <a:rPr sz="2400" spc="-50" dirty="0" err="1" smtClean="0">
                <a:latin typeface="Calibri"/>
                <a:cs typeface="Calibri"/>
              </a:rPr>
              <a:t>r</a:t>
            </a:r>
            <a:r>
              <a:rPr sz="2400" spc="0" dirty="0" err="1" smtClean="0">
                <a:latin typeface="Calibri"/>
                <a:cs typeface="Calibri"/>
              </a:rPr>
              <a:t>a</a:t>
            </a:r>
            <a:r>
              <a:rPr sz="2400" spc="5" dirty="0" err="1" smtClean="0">
                <a:latin typeface="Calibri"/>
                <a:cs typeface="Calibri"/>
              </a:rPr>
              <a:t>d</a:t>
            </a:r>
            <a:r>
              <a:rPr sz="2400" spc="0" dirty="0" err="1" smtClean="0">
                <a:latin typeface="Calibri"/>
                <a:cs typeface="Calibri"/>
              </a:rPr>
              <a:t>a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ılan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8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oll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-5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35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ir</a:t>
            </a:r>
            <a:r>
              <a:rPr sz="2400" spc="-15" dirty="0" smtClean="0">
                <a:latin typeface="Calibri"/>
                <a:cs typeface="Calibri"/>
              </a:rPr>
              <a:t> 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ht</a:t>
            </a:r>
            <a:r>
              <a:rPr sz="2400" spc="0" dirty="0" smtClean="0">
                <a:latin typeface="Calibri"/>
                <a:cs typeface="Calibri"/>
              </a:rPr>
              <a:t>a i</a:t>
            </a:r>
            <a:r>
              <a:rPr sz="2400" spc="-10" dirty="0" smtClean="0">
                <a:latin typeface="Calibri"/>
                <a:cs typeface="Calibri"/>
              </a:rPr>
              <a:t>ç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eçerli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22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ts val="550"/>
              </a:lnSpc>
              <a:spcBef>
                <a:spcPts val="23"/>
              </a:spcBef>
              <a:buFont typeface="Arial"/>
              <a:buChar char="•"/>
            </a:pPr>
            <a:endParaRPr sz="550" dirty="0"/>
          </a:p>
          <a:p>
            <a:pPr marL="356870" marR="12700" indent="-344805" algn="just">
              <a:lnSpc>
                <a:spcPct val="100099"/>
              </a:lnSpc>
              <a:buFont typeface="Arial"/>
              <a:buChar char="•"/>
              <a:tabLst>
                <a:tab pos="356870" algn="l"/>
              </a:tabLst>
            </a:pPr>
            <a:r>
              <a:rPr sz="2400" spc="0" dirty="0" err="1" smtClean="0">
                <a:latin typeface="Calibri"/>
                <a:cs typeface="Calibri"/>
              </a:rPr>
              <a:t>O</a:t>
            </a:r>
            <a:r>
              <a:rPr sz="2400" spc="-45" dirty="0" err="1" smtClean="0">
                <a:latin typeface="Calibri"/>
                <a:cs typeface="Calibri"/>
              </a:rPr>
              <a:t>k</a:t>
            </a:r>
            <a:r>
              <a:rPr sz="2400" spc="5" dirty="0" err="1" smtClean="0">
                <a:latin typeface="Calibri"/>
                <a:cs typeface="Calibri"/>
              </a:rPr>
              <a:t>u</a:t>
            </a:r>
            <a:r>
              <a:rPr sz="2400" spc="0" dirty="0" err="1" smtClean="0">
                <a:latin typeface="Calibri"/>
                <a:cs typeface="Calibri"/>
              </a:rPr>
              <a:t>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du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arları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6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il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5" dirty="0" smtClean="0">
                <a:latin typeface="Calibri"/>
                <a:cs typeface="Calibri"/>
              </a:rPr>
              <a:t>h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acı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3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2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esi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gi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erilece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2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 </a:t>
            </a:r>
            <a:r>
              <a:rPr sz="2400" spc="-114" dirty="0" smtClean="0">
                <a:latin typeface="Calibri"/>
                <a:cs typeface="Calibri"/>
              </a:rPr>
              <a:t>Y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le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sa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ece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5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ın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4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sor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ml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5" dirty="0" smtClean="0">
                <a:latin typeface="Calibri"/>
                <a:cs typeface="Calibri"/>
              </a:rPr>
              <a:t>du</a:t>
            </a:r>
            <a:r>
              <a:rPr sz="2400" spc="-2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-95" dirty="0" smtClean="0">
                <a:latin typeface="Calibri"/>
                <a:cs typeface="Calibri"/>
              </a:rPr>
              <a:t> </a:t>
            </a:r>
            <a:r>
              <a:rPr sz="2400" spc="-65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n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ıla</a:t>
            </a:r>
            <a:r>
              <a:rPr sz="2400" spc="-3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ağı</a:t>
            </a:r>
            <a:r>
              <a:rPr sz="2400" spc="5" dirty="0" smtClean="0">
                <a:latin typeface="Calibri"/>
                <a:cs typeface="Calibri"/>
              </a:rPr>
              <a:t> du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ar</a:t>
            </a:r>
            <a:r>
              <a:rPr sz="2400" spc="10" dirty="0" smtClean="0">
                <a:latin typeface="Calibri"/>
                <a:cs typeface="Calibri"/>
              </a:rPr>
              <a:t>/</a:t>
            </a:r>
            <a:r>
              <a:rPr sz="2400" spc="5" dirty="0" smtClean="0">
                <a:latin typeface="Calibri"/>
                <a:cs typeface="Calibri"/>
              </a:rPr>
              <a:t>du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arlar</a:t>
            </a:r>
            <a:r>
              <a:rPr sz="2400" spc="-8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ile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ilgili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14" dirty="0" smtClean="0">
                <a:latin typeface="Calibri"/>
                <a:cs typeface="Calibri"/>
              </a:rPr>
              <a:t>Y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le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8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eşif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sı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ası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p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ığı </a:t>
            </a:r>
            <a:r>
              <a:rPr sz="2400" spc="5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il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irim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eği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ekli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ısal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dü</a:t>
            </a:r>
            <a:r>
              <a:rPr sz="2400" spc="-40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el</a:t>
            </a:r>
            <a:r>
              <a:rPr sz="2400" spc="1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mel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ari</a:t>
            </a:r>
            <a:r>
              <a:rPr sz="2400" spc="10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 </a:t>
            </a:r>
            <a:r>
              <a:rPr sz="2400" spc="-6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ar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45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İda</a:t>
            </a:r>
            <a:r>
              <a:rPr sz="2400" spc="-2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esi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gi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erilme</a:t>
            </a:r>
            <a:r>
              <a:rPr sz="2400" spc="1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se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b="1" spc="0" dirty="0" smtClean="0">
                <a:solidFill>
                  <a:srgbClr val="FF0000"/>
                </a:solidFill>
                <a:latin typeface="Calibri"/>
                <a:cs typeface="Calibri"/>
              </a:rPr>
              <a:t>üc</a:t>
            </a:r>
            <a:r>
              <a:rPr sz="2400" b="1" spc="5" dirty="0" smtClean="0">
                <a:solidFill>
                  <a:srgbClr val="FF0000"/>
                </a:solidFill>
                <a:latin typeface="Calibri"/>
                <a:cs typeface="Calibri"/>
              </a:rPr>
              <a:t>bi</a:t>
            </a:r>
            <a:r>
              <a:rPr sz="2400" b="1" spc="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Calibri"/>
                <a:cs typeface="Calibri"/>
              </a:rPr>
              <a:t>sebep</a:t>
            </a:r>
            <a:r>
              <a:rPr sz="2400" b="1" spc="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y</a:t>
            </a:r>
            <a:r>
              <a:rPr sz="2400" spc="-10" dirty="0" smtClean="0">
                <a:latin typeface="Calibri"/>
                <a:cs typeface="Calibri"/>
              </a:rPr>
              <a:t>ı</a:t>
            </a:r>
            <a:r>
              <a:rPr sz="2400" spc="0" dirty="0" smtClean="0">
                <a:latin typeface="Calibri"/>
                <a:cs typeface="Calibri"/>
              </a:rPr>
              <a:t>la</a:t>
            </a:r>
            <a:r>
              <a:rPr sz="2400" spc="-3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2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0932"/>
            <a:ext cx="7730440" cy="1257884"/>
          </a:xfrm>
          <a:prstGeom prst="rect">
            <a:avLst/>
          </a:prstGeom>
        </p:spPr>
        <p:txBody>
          <a:bodyPr vert="horz" wrap="square" lIns="0" tIns="129032" rIns="0" bIns="0" rtlCol="0">
            <a:noAutofit/>
          </a:bodyPr>
          <a:lstStyle/>
          <a:p>
            <a:pPr marL="1951355" algn="ctr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30" dirty="0" smtClean="0">
                <a:latin typeface="Calibri"/>
                <a:cs typeface="Calibri"/>
              </a:rPr>
              <a:t>T</a:t>
            </a:r>
            <a:r>
              <a:rPr sz="3200" b="1" spc="-40" dirty="0" smtClean="0">
                <a:latin typeface="Calibri"/>
                <a:cs typeface="Calibri"/>
              </a:rPr>
              <a:t>T</a:t>
            </a:r>
            <a:r>
              <a:rPr sz="3200" b="1" spc="-15" dirty="0" smtClean="0">
                <a:latin typeface="Calibri"/>
                <a:cs typeface="Calibri"/>
              </a:rPr>
              <a:t>S</a:t>
            </a:r>
            <a:r>
              <a:rPr sz="3200" b="1" spc="-5" dirty="0" smtClean="0">
                <a:latin typeface="Calibri"/>
                <a:cs typeface="Calibri"/>
              </a:rPr>
              <a:t>-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5" dirty="0" smtClean="0">
                <a:latin typeface="Calibri"/>
                <a:cs typeface="Calibri"/>
              </a:rPr>
              <a:t>A</a:t>
            </a:r>
            <a:r>
              <a:rPr sz="3200" b="1" spc="-15" dirty="0" smtClean="0">
                <a:latin typeface="Calibri"/>
                <a:cs typeface="Calibri"/>
              </a:rPr>
              <a:t>B</a:t>
            </a:r>
            <a:r>
              <a:rPr sz="3200" b="1" spc="-20" dirty="0" smtClean="0">
                <a:latin typeface="Calibri"/>
                <a:cs typeface="Calibri"/>
              </a:rPr>
              <a:t>UL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MODÜ</a:t>
            </a:r>
            <a:r>
              <a:rPr sz="3200" b="1" spc="-95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Ü</a:t>
            </a:r>
            <a:r>
              <a:rPr sz="3200" b="1" spc="25" dirty="0" smtClean="0">
                <a:latin typeface="Calibri"/>
                <a:cs typeface="Calibri"/>
              </a:rPr>
              <a:t> </a:t>
            </a:r>
            <a:r>
              <a:rPr sz="3200" b="1" spc="-10" dirty="0" smtClean="0">
                <a:latin typeface="Calibri"/>
                <a:cs typeface="Calibri"/>
              </a:rPr>
              <a:t>- </a:t>
            </a:r>
            <a:r>
              <a:rPr sz="3200" spc="-75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7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endParaRPr sz="3200" dirty="0">
              <a:latin typeface="Calibri"/>
              <a:cs typeface="Calibri"/>
            </a:endParaRPr>
          </a:p>
          <a:p>
            <a:pPr marL="1951355" marR="635" algn="ctr">
              <a:lnSpc>
                <a:spcPct val="100000"/>
              </a:lnSpc>
            </a:pP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Ek</a:t>
            </a:r>
            <a:r>
              <a:rPr sz="3200" spc="-10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sz="3200" spc="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3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ucbir</a:t>
            </a:r>
            <a:r>
              <a:rPr sz="3200" spc="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Sebep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438400"/>
            <a:ext cx="8610600" cy="428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12700" indent="-344805">
              <a:lnSpc>
                <a:spcPct val="15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spc="-2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ü</a:t>
            </a:r>
            <a:r>
              <a:rPr sz="2000" spc="-10" dirty="0" smtClean="0">
                <a:latin typeface="Calibri"/>
                <a:cs typeface="Calibri"/>
              </a:rPr>
              <a:t>cbir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se</a:t>
            </a:r>
            <a:r>
              <a:rPr sz="2000" spc="-10" dirty="0" smtClean="0">
                <a:latin typeface="Calibri"/>
                <a:cs typeface="Calibri"/>
              </a:rPr>
              <a:t>b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p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70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u</a:t>
            </a:r>
            <a:r>
              <a:rPr sz="2000" spc="-55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y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ne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45" dirty="0" smtClean="0">
                <a:latin typeface="Calibri"/>
                <a:cs typeface="Calibri"/>
              </a:rPr>
              <a:t>K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b</a:t>
            </a:r>
            <a:r>
              <a:rPr sz="2000" spc="-10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70" dirty="0" smtClean="0">
                <a:latin typeface="Calibri"/>
                <a:cs typeface="Calibri"/>
              </a:rPr>
              <a:t>K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-75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y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n</a:t>
            </a:r>
            <a:r>
              <a:rPr sz="2000" spc="-15" dirty="0" smtClean="0">
                <a:latin typeface="Calibri"/>
                <a:cs typeface="Calibri"/>
              </a:rPr>
              <a:t>u</a:t>
            </a:r>
            <a:r>
              <a:rPr sz="2000" spc="5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5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afından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ol</a:t>
            </a:r>
            <a:r>
              <a:rPr sz="2000" spc="-10" dirty="0" smtClean="0">
                <a:latin typeface="Calibri"/>
                <a:cs typeface="Calibri"/>
              </a:rPr>
              <a:t>u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lu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d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40" dirty="0" smtClean="0">
                <a:latin typeface="Calibri"/>
                <a:cs typeface="Calibri"/>
              </a:rPr>
              <a:t>ğ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rl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ndiril</a:t>
            </a:r>
            <a:r>
              <a:rPr sz="2000" spc="-25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k</a:t>
            </a:r>
            <a:r>
              <a:rPr sz="2000" spc="-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204" dirty="0" smtClean="0">
                <a:latin typeface="Calibri"/>
                <a:cs typeface="Calibri"/>
              </a:rPr>
              <a:t>r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r>
              <a:rPr sz="2000" spc="95" dirty="0" smtClean="0">
                <a:latin typeface="Calibri"/>
                <a:cs typeface="Calibri"/>
              </a:rPr>
              <a:t> </a:t>
            </a:r>
            <a:endParaRPr lang="tr-TR" sz="2000" spc="95" dirty="0" smtClean="0">
              <a:latin typeface="Calibri"/>
              <a:cs typeface="Calibri"/>
            </a:endParaRPr>
          </a:p>
          <a:p>
            <a:pPr marL="356870" marR="12700" indent="-344805">
              <a:lnSpc>
                <a:spcPct val="15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spc="-120" dirty="0" err="1" smtClean="0">
                <a:latin typeface="Calibri"/>
                <a:cs typeface="Calibri"/>
              </a:rPr>
              <a:t>Y</a:t>
            </a:r>
            <a:r>
              <a:rPr sz="2000" spc="-10" dirty="0" err="1" smtClean="0">
                <a:latin typeface="Calibri"/>
                <a:cs typeface="Calibri"/>
              </a:rPr>
              <a:t>üklenici</a:t>
            </a:r>
            <a:r>
              <a:rPr sz="2000" spc="4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y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t</a:t>
            </a:r>
            <a:r>
              <a:rPr sz="2000" spc="-5" dirty="0" smtClean="0">
                <a:latin typeface="Calibri"/>
                <a:cs typeface="Calibri"/>
              </a:rPr>
              <a:t>k</a:t>
            </a:r>
            <a:r>
              <a:rPr sz="2000" spc="0" dirty="0" smtClean="0">
                <a:latin typeface="Calibri"/>
                <a:cs typeface="Calibri"/>
              </a:rPr>
              <a:t>il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-2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du</a:t>
            </a:r>
            <a:r>
              <a:rPr sz="2000" spc="-50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ar için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g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kli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dü</a:t>
            </a:r>
            <a:r>
              <a:rPr sz="2000" spc="-55" dirty="0" smtClean="0">
                <a:latin typeface="Calibri"/>
                <a:cs typeface="Calibri"/>
              </a:rPr>
              <a:t>z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lt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25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8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p</a:t>
            </a:r>
            <a:r>
              <a:rPr sz="2000" spc="-10" dirty="0" smtClean="0">
                <a:latin typeface="Calibri"/>
                <a:cs typeface="Calibri"/>
              </a:rPr>
              <a:t>ıldığın</a:t>
            </a:r>
            <a:r>
              <a:rPr sz="2000" spc="-5" dirty="0" smtClean="0">
                <a:latin typeface="Calibri"/>
                <a:cs typeface="Calibri"/>
              </a:rPr>
              <a:t>d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b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20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50" dirty="0" smtClean="0">
                <a:latin typeface="Calibri"/>
                <a:cs typeface="Calibri"/>
              </a:rPr>
              <a:t>v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k</a:t>
            </a:r>
            <a:r>
              <a:rPr sz="2000" spc="7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k</a:t>
            </a:r>
            <a:r>
              <a:rPr sz="2000" spc="-55" dirty="0" smtClean="0">
                <a:latin typeface="Calibri"/>
                <a:cs typeface="Calibri"/>
              </a:rPr>
              <a:t>a</a:t>
            </a:r>
            <a:r>
              <a:rPr sz="2000" spc="-30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ı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ile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k</a:t>
            </a:r>
            <a:r>
              <a:rPr sz="2000" spc="-10" dirty="0" smtClean="0">
                <a:latin typeface="Calibri"/>
                <a:cs typeface="Calibri"/>
              </a:rPr>
              <a:t>urulu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u</a:t>
            </a:r>
            <a:r>
              <a:rPr sz="2000" spc="-15" dirty="0" smtClean="0">
                <a:latin typeface="Calibri"/>
                <a:cs typeface="Calibri"/>
              </a:rPr>
              <a:t>n </a:t>
            </a:r>
            <a:r>
              <a:rPr sz="2000" spc="-10" dirty="0" smtClean="0">
                <a:latin typeface="Calibri"/>
                <a:cs typeface="Calibri"/>
              </a:rPr>
              <a:t>7(</a:t>
            </a:r>
            <a:r>
              <a:rPr sz="2000" spc="-30" dirty="0" smtClean="0">
                <a:latin typeface="Calibri"/>
                <a:cs typeface="Calibri"/>
              </a:rPr>
              <a:t>y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di)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gün 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-20" dirty="0" smtClean="0">
                <a:latin typeface="Calibri"/>
                <a:cs typeface="Calibri"/>
              </a:rPr>
              <a:t>ç</a:t>
            </a:r>
            <a:r>
              <a:rPr sz="2000" spc="-10" dirty="0" smtClean="0">
                <a:latin typeface="Calibri"/>
                <a:cs typeface="Calibri"/>
              </a:rPr>
              <a:t>inde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se</a:t>
            </a:r>
            <a:r>
              <a:rPr sz="2000" spc="10" dirty="0" smtClean="0">
                <a:latin typeface="Calibri"/>
                <a:cs typeface="Calibri"/>
              </a:rPr>
              <a:t>r</a:t>
            </a:r>
            <a:r>
              <a:rPr sz="2000" spc="-25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is</a:t>
            </a:r>
            <a:r>
              <a:rPr sz="2000" spc="60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5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afından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p</a:t>
            </a:r>
            <a:r>
              <a:rPr sz="2000" spc="-10" dirty="0" smtClean="0">
                <a:latin typeface="Calibri"/>
                <a:cs typeface="Calibri"/>
              </a:rPr>
              <a:t>ıla</a:t>
            </a:r>
            <a:r>
              <a:rPr sz="2000" spc="-40" dirty="0" smtClean="0">
                <a:latin typeface="Calibri"/>
                <a:cs typeface="Calibri"/>
              </a:rPr>
              <a:t>c</a:t>
            </a:r>
            <a:r>
              <a:rPr sz="2000" spc="-10" dirty="0" smtClean="0">
                <a:latin typeface="Calibri"/>
                <a:cs typeface="Calibri"/>
              </a:rPr>
              <a:t>ağı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ı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30" dirty="0" smtClean="0">
                <a:latin typeface="Calibri"/>
                <a:cs typeface="Calibri"/>
              </a:rPr>
              <a:t>k</a:t>
            </a:r>
            <a:r>
              <a:rPr sz="2000" spc="-10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5" dirty="0" smtClean="0">
                <a:latin typeface="Calibri"/>
                <a:cs typeface="Calibri"/>
              </a:rPr>
              <a:t> İd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-20" dirty="0" smtClean="0">
                <a:latin typeface="Calibri"/>
                <a:cs typeface="Calibri"/>
              </a:rPr>
              <a:t>es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ne</a:t>
            </a:r>
            <a:r>
              <a:rPr sz="2000" spc="5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zılı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la</a:t>
            </a:r>
            <a:r>
              <a:rPr sz="2000" spc="-55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ak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hhüt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d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k</a:t>
            </a:r>
            <a:r>
              <a:rPr sz="2000" spc="-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204" dirty="0" smtClean="0">
                <a:latin typeface="Calibri"/>
                <a:cs typeface="Calibri"/>
              </a:rPr>
              <a:t>r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endParaRPr lang="tr-TR" sz="2000" spc="-15" dirty="0" smtClean="0">
              <a:latin typeface="Calibri"/>
              <a:cs typeface="Calibri"/>
            </a:endParaRPr>
          </a:p>
          <a:p>
            <a:pPr marL="356870" marR="12700" indent="-344805">
              <a:lnSpc>
                <a:spcPct val="15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spc="-15" dirty="0" err="1" smtClean="0">
                <a:latin typeface="Calibri"/>
                <a:cs typeface="Calibri"/>
              </a:rPr>
              <a:t>M</a:t>
            </a:r>
            <a:r>
              <a:rPr sz="2000" spc="-10" dirty="0" err="1" smtClean="0">
                <a:latin typeface="Calibri"/>
                <a:cs typeface="Calibri"/>
              </a:rPr>
              <a:t>ücbir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b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ple</a:t>
            </a:r>
            <a:r>
              <a:rPr sz="2000" spc="60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25" dirty="0" smtClean="0">
                <a:latin typeface="Calibri"/>
                <a:cs typeface="Calibri"/>
              </a:rPr>
              <a:t>n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jı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f</a:t>
            </a:r>
            <a:r>
              <a:rPr sz="2000" spc="-15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50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5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af</a:t>
            </a:r>
            <a:r>
              <a:rPr sz="2000" spc="-15" dirty="0" smtClean="0">
                <a:latin typeface="Calibri"/>
                <a:cs typeface="Calibri"/>
              </a:rPr>
              <a:t>ı</a:t>
            </a:r>
            <a:r>
              <a:rPr sz="2000" spc="-10" dirty="0" smtClean="0">
                <a:latin typeface="Calibri"/>
                <a:cs typeface="Calibri"/>
              </a:rPr>
              <a:t>ndan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hhüt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ile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da</a:t>
            </a:r>
            <a:r>
              <a:rPr sz="2000" spc="-5" dirty="0" smtClean="0">
                <a:latin typeface="Calibri"/>
                <a:cs typeface="Calibri"/>
              </a:rPr>
              <a:t>h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spc="-6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g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ç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kle</a:t>
            </a:r>
            <a:r>
              <a:rPr sz="2000" spc="-50" dirty="0" smtClean="0">
                <a:latin typeface="Calibri"/>
                <a:cs typeface="Calibri"/>
              </a:rPr>
              <a:t>ş</a:t>
            </a:r>
            <a:r>
              <a:rPr sz="2000" spc="-10" dirty="0" smtClean="0">
                <a:latin typeface="Calibri"/>
                <a:cs typeface="Calibri"/>
              </a:rPr>
              <a:t>tiri</a:t>
            </a:r>
            <a:r>
              <a:rPr sz="2000" spc="15" dirty="0" smtClean="0">
                <a:latin typeface="Calibri"/>
                <a:cs typeface="Calibri"/>
              </a:rPr>
              <a:t>l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c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k</a:t>
            </a:r>
            <a:r>
              <a:rPr sz="2000" spc="12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h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s</a:t>
            </a:r>
            <a:r>
              <a:rPr sz="2000" spc="-55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yı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ı</a:t>
            </a:r>
            <a:r>
              <a:rPr sz="2000" spc="4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ile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20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ili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b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20" dirty="0" smtClean="0">
                <a:latin typeface="Calibri"/>
                <a:cs typeface="Calibri"/>
              </a:rPr>
              <a:t>g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25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odüle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-25" dirty="0" smtClean="0">
                <a:latin typeface="Calibri"/>
                <a:cs typeface="Calibri"/>
              </a:rPr>
              <a:t>ş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n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k</a:t>
            </a:r>
            <a:r>
              <a:rPr sz="2000" spc="-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204" dirty="0" smtClean="0">
                <a:latin typeface="Calibri"/>
                <a:cs typeface="Calibri"/>
              </a:rPr>
              <a:t>r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r>
              <a:rPr sz="2000" spc="50" dirty="0" smtClean="0">
                <a:latin typeface="Calibri"/>
                <a:cs typeface="Calibri"/>
              </a:rPr>
              <a:t> </a:t>
            </a:r>
            <a:endParaRPr lang="tr-TR" sz="2000" spc="5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7730440" cy="1257884"/>
          </a:xfrm>
          <a:prstGeom prst="rect">
            <a:avLst/>
          </a:prstGeom>
        </p:spPr>
        <p:txBody>
          <a:bodyPr vert="horz" wrap="square" lIns="0" tIns="129032" rIns="0" bIns="0" rtlCol="0">
            <a:noAutofit/>
          </a:bodyPr>
          <a:lstStyle/>
          <a:p>
            <a:pPr marL="1951355" algn="ctr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30" dirty="0" smtClean="0">
                <a:latin typeface="Calibri"/>
                <a:cs typeface="Calibri"/>
              </a:rPr>
              <a:t>T</a:t>
            </a:r>
            <a:r>
              <a:rPr sz="3200" b="1" spc="-40" dirty="0" smtClean="0">
                <a:latin typeface="Calibri"/>
                <a:cs typeface="Calibri"/>
              </a:rPr>
              <a:t>T</a:t>
            </a:r>
            <a:r>
              <a:rPr sz="3200" b="1" spc="-15" dirty="0" smtClean="0">
                <a:latin typeface="Calibri"/>
                <a:cs typeface="Calibri"/>
              </a:rPr>
              <a:t>S</a:t>
            </a:r>
            <a:r>
              <a:rPr sz="3200" b="1" spc="-5" dirty="0" smtClean="0">
                <a:latin typeface="Calibri"/>
                <a:cs typeface="Calibri"/>
              </a:rPr>
              <a:t>-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5" dirty="0" smtClean="0">
                <a:latin typeface="Calibri"/>
                <a:cs typeface="Calibri"/>
              </a:rPr>
              <a:t>A</a:t>
            </a:r>
            <a:r>
              <a:rPr sz="3200" b="1" spc="-15" dirty="0" smtClean="0">
                <a:latin typeface="Calibri"/>
                <a:cs typeface="Calibri"/>
              </a:rPr>
              <a:t>B</a:t>
            </a:r>
            <a:r>
              <a:rPr sz="3200" b="1" spc="-20" dirty="0" smtClean="0">
                <a:latin typeface="Calibri"/>
                <a:cs typeface="Calibri"/>
              </a:rPr>
              <a:t>UL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MODÜ</a:t>
            </a:r>
            <a:r>
              <a:rPr sz="3200" b="1" spc="-95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Ü</a:t>
            </a:r>
            <a:r>
              <a:rPr sz="3200" b="1" spc="25" dirty="0" smtClean="0">
                <a:latin typeface="Calibri"/>
                <a:cs typeface="Calibri"/>
              </a:rPr>
              <a:t> </a:t>
            </a:r>
            <a:r>
              <a:rPr sz="3200" b="1" spc="-10" dirty="0" smtClean="0">
                <a:latin typeface="Calibri"/>
                <a:cs typeface="Calibri"/>
              </a:rPr>
              <a:t>- </a:t>
            </a:r>
            <a:r>
              <a:rPr sz="3200" spc="-75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7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endParaRPr sz="3200" dirty="0">
              <a:latin typeface="Calibri"/>
              <a:cs typeface="Calibri"/>
            </a:endParaRPr>
          </a:p>
          <a:p>
            <a:pPr marL="1951355" marR="635" algn="ctr">
              <a:lnSpc>
                <a:spcPct val="100000"/>
              </a:lnSpc>
            </a:pP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Ek</a:t>
            </a:r>
            <a:r>
              <a:rPr sz="3200" spc="-10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sz="3200" spc="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3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ucbir</a:t>
            </a:r>
            <a:r>
              <a:rPr sz="3200" spc="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Sebep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438400"/>
            <a:ext cx="8610600" cy="428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12700" indent="-344805">
              <a:lnSpc>
                <a:spcPct val="15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spc="-20" dirty="0" err="1" smtClean="0">
                <a:latin typeface="Calibri"/>
                <a:cs typeface="Calibri"/>
              </a:rPr>
              <a:t>M</a:t>
            </a:r>
            <a:r>
              <a:rPr sz="2000" spc="-5" dirty="0" err="1" smtClean="0">
                <a:latin typeface="Calibri"/>
                <a:cs typeface="Calibri"/>
              </a:rPr>
              <a:t>ü</a:t>
            </a:r>
            <a:r>
              <a:rPr sz="2000" spc="-10" dirty="0" err="1" smtClean="0">
                <a:latin typeface="Calibri"/>
                <a:cs typeface="Calibri"/>
              </a:rPr>
              <a:t>cbir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b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p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25" dirty="0" smtClean="0">
                <a:latin typeface="Calibri"/>
                <a:cs typeface="Calibri"/>
              </a:rPr>
              <a:t>e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d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5" dirty="0" smtClean="0">
                <a:latin typeface="Calibri"/>
                <a:cs typeface="Calibri"/>
              </a:rPr>
              <a:t>n</a:t>
            </a:r>
            <a:r>
              <a:rPr sz="2000" spc="8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dol</a:t>
            </a:r>
            <a:r>
              <a:rPr sz="2000" spc="-55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y</a:t>
            </a:r>
            <a:r>
              <a:rPr sz="2000" spc="0" dirty="0" smtClean="0">
                <a:latin typeface="Calibri"/>
                <a:cs typeface="Calibri"/>
              </a:rPr>
              <a:t>ı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25" dirty="0" smtClean="0">
                <a:latin typeface="Calibri"/>
                <a:cs typeface="Calibri"/>
              </a:rPr>
              <a:t>n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jı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da</a:t>
            </a:r>
            <a:r>
              <a:rPr sz="2000" spc="-5" dirty="0" smtClean="0">
                <a:latin typeface="Calibri"/>
                <a:cs typeface="Calibri"/>
              </a:rPr>
              <a:t>h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spc="-6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7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p</a:t>
            </a:r>
            <a:r>
              <a:rPr sz="2000" spc="-10" dirty="0" smtClean="0">
                <a:latin typeface="Calibri"/>
                <a:cs typeface="Calibri"/>
              </a:rPr>
              <a:t>ıla</a:t>
            </a:r>
            <a:r>
              <a:rPr sz="2000" spc="-40" dirty="0" smtClean="0">
                <a:latin typeface="Calibri"/>
                <a:cs typeface="Calibri"/>
              </a:rPr>
              <a:t>c</a:t>
            </a:r>
            <a:r>
              <a:rPr sz="2000" spc="-10" dirty="0" smtClean="0">
                <a:latin typeface="Calibri"/>
                <a:cs typeface="Calibri"/>
              </a:rPr>
              <a:t>ak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t</a:t>
            </a:r>
            <a:r>
              <a:rPr sz="2000" spc="-5" dirty="0" smtClean="0">
                <a:latin typeface="Calibri"/>
                <a:cs typeface="Calibri"/>
              </a:rPr>
              <a:t>kil</a:t>
            </a:r>
            <a:r>
              <a:rPr sz="2000" spc="-25" dirty="0" smtClean="0">
                <a:latin typeface="Calibri"/>
                <a:cs typeface="Calibri"/>
              </a:rPr>
              <a:t>eş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-35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li</a:t>
            </a:r>
            <a:r>
              <a:rPr sz="2000" spc="80" dirty="0" smtClean="0">
                <a:latin typeface="Calibri"/>
                <a:cs typeface="Calibri"/>
              </a:rPr>
              <a:t> </a:t>
            </a:r>
            <a:r>
              <a:rPr sz="2000" spc="-195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30" dirty="0" smtClean="0">
                <a:latin typeface="Calibri"/>
                <a:cs typeface="Calibri"/>
              </a:rPr>
              <a:t>ht</a:t>
            </a:r>
            <a:r>
              <a:rPr sz="2000" spc="-10" dirty="0" smtClean="0">
                <a:latin typeface="Calibri"/>
                <a:cs typeface="Calibri"/>
              </a:rPr>
              <a:t>al</a:t>
            </a:r>
            <a:r>
              <a:rPr sz="2000" spc="-5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rla</a:t>
            </a:r>
            <a:r>
              <a:rPr sz="2000" spc="5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20" dirty="0" smtClean="0">
                <a:latin typeface="Calibri"/>
                <a:cs typeface="Calibri"/>
              </a:rPr>
              <a:t>g</a:t>
            </a:r>
            <a:r>
              <a:rPr sz="2000" spc="-5" dirty="0" smtClean="0">
                <a:latin typeface="Calibri"/>
                <a:cs typeface="Calibri"/>
              </a:rPr>
              <a:t>ili</a:t>
            </a:r>
            <a:r>
              <a:rPr sz="2000" spc="-15" dirty="0" smtClean="0">
                <a:latin typeface="Calibri"/>
                <a:cs typeface="Calibri"/>
              </a:rPr>
              <a:t> M</a:t>
            </a:r>
            <a:r>
              <a:rPr sz="2000" spc="-10" dirty="0" smtClean="0">
                <a:latin typeface="Calibri"/>
                <a:cs typeface="Calibri"/>
              </a:rPr>
              <a:t>u</a:t>
            </a:r>
            <a:r>
              <a:rPr sz="2000" spc="-55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y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ne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45" dirty="0" smtClean="0">
                <a:latin typeface="Calibri"/>
                <a:cs typeface="Calibri"/>
              </a:rPr>
              <a:t>K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b</a:t>
            </a:r>
            <a:r>
              <a:rPr sz="2000" spc="-10" dirty="0" smtClean="0">
                <a:latin typeface="Calibri"/>
                <a:cs typeface="Calibri"/>
              </a:rPr>
              <a:t>u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70" dirty="0" smtClean="0">
                <a:latin typeface="Calibri"/>
                <a:cs typeface="Calibri"/>
              </a:rPr>
              <a:t>K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-75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y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nunu</a:t>
            </a:r>
            <a:r>
              <a:rPr sz="2000" spc="-15" dirty="0" smtClean="0">
                <a:latin typeface="Calibri"/>
                <a:cs typeface="Calibri"/>
              </a:rPr>
              <a:t>n</a:t>
            </a:r>
            <a:r>
              <a:rPr sz="2000" spc="5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30" dirty="0" smtClean="0">
                <a:latin typeface="Calibri"/>
                <a:cs typeface="Calibri"/>
              </a:rPr>
              <a:t>a</a:t>
            </a:r>
            <a:r>
              <a:rPr sz="2000" spc="-50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b</a:t>
            </a:r>
            <a:r>
              <a:rPr sz="2000" spc="-10" dirty="0" smtClean="0">
                <a:latin typeface="Calibri"/>
                <a:cs typeface="Calibri"/>
              </a:rPr>
              <a:t>ir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5" dirty="0" smtClean="0">
                <a:latin typeface="Calibri"/>
                <a:cs typeface="Calibri"/>
              </a:rPr>
              <a:t>ü</a:t>
            </a:r>
            <a:r>
              <a:rPr sz="2000" spc="-10" dirty="0" smtClean="0">
                <a:latin typeface="Calibri"/>
                <a:cs typeface="Calibri"/>
              </a:rPr>
              <a:t>k</a:t>
            </a:r>
            <a:r>
              <a:rPr sz="2000" spc="0" dirty="0" smtClean="0">
                <a:latin typeface="Calibri"/>
                <a:cs typeface="Calibri"/>
              </a:rPr>
              <a:t>ü</a:t>
            </a:r>
            <a:r>
              <a:rPr sz="2000" spc="-20" dirty="0" smtClean="0">
                <a:latin typeface="Calibri"/>
                <a:cs typeface="Calibri"/>
              </a:rPr>
              <a:t>m</a:t>
            </a:r>
            <a:r>
              <a:rPr sz="2000" spc="-15" dirty="0" smtClean="0">
                <a:latin typeface="Calibri"/>
                <a:cs typeface="Calibri"/>
              </a:rPr>
              <a:t>l</a:t>
            </a:r>
            <a:r>
              <a:rPr sz="2000" spc="-5" dirty="0" smtClean="0">
                <a:latin typeface="Calibri"/>
                <a:cs typeface="Calibri"/>
              </a:rPr>
              <a:t>ül</a:t>
            </a:r>
            <a:r>
              <a:rPr sz="2000" spc="-10" dirty="0" smtClean="0">
                <a:latin typeface="Calibri"/>
                <a:cs typeface="Calibri"/>
              </a:rPr>
              <a:t>üğü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ok</a:t>
            </a:r>
            <a:r>
              <a:rPr sz="2000" spc="-5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u</a:t>
            </a:r>
            <a:r>
              <a:rPr sz="2000" spc="-204" dirty="0" smtClean="0">
                <a:latin typeface="Calibri"/>
                <a:cs typeface="Calibri"/>
              </a:rPr>
              <a:t>r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r>
              <a:rPr sz="2000" spc="-45" dirty="0" smtClean="0">
                <a:latin typeface="Calibri"/>
                <a:cs typeface="Calibri"/>
              </a:rPr>
              <a:t> </a:t>
            </a:r>
            <a:endParaRPr lang="tr-TR" sz="2000" spc="-45" dirty="0" smtClean="0">
              <a:latin typeface="Calibri"/>
              <a:cs typeface="Calibri"/>
            </a:endParaRPr>
          </a:p>
          <a:p>
            <a:pPr marL="356870" marR="12700" indent="-344805">
              <a:lnSpc>
                <a:spcPct val="15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spc="-15" dirty="0" err="1" smtClean="0">
                <a:latin typeface="Calibri"/>
                <a:cs typeface="Calibri"/>
              </a:rPr>
              <a:t>Bu</a:t>
            </a:r>
            <a:r>
              <a:rPr sz="2000" spc="-10" dirty="0" err="1" smtClean="0">
                <a:latin typeface="Calibri"/>
                <a:cs typeface="Calibri"/>
              </a:rPr>
              <a:t>nu</a:t>
            </a:r>
            <a:r>
              <a:rPr sz="2000" spc="-15" dirty="0" err="1" smtClean="0">
                <a:latin typeface="Calibri"/>
                <a:cs typeface="Calibri"/>
              </a:rPr>
              <a:t>n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dı</a:t>
            </a:r>
            <a:r>
              <a:rPr sz="2000" spc="-25" dirty="0" smtClean="0">
                <a:latin typeface="Calibri"/>
                <a:cs typeface="Calibri"/>
              </a:rPr>
              <a:t>ş</a:t>
            </a:r>
            <a:r>
              <a:rPr sz="2000" spc="-5" dirty="0" smtClean="0">
                <a:latin typeface="Calibri"/>
                <a:cs typeface="Calibri"/>
              </a:rPr>
              <a:t>ı</a:t>
            </a:r>
            <a:r>
              <a:rPr sz="2000" spc="-10" dirty="0" smtClean="0">
                <a:latin typeface="Calibri"/>
                <a:cs typeface="Calibri"/>
              </a:rPr>
              <a:t>n</a:t>
            </a:r>
            <a:r>
              <a:rPr sz="2000" spc="-5" dirty="0" smtClean="0">
                <a:latin typeface="Calibri"/>
                <a:cs typeface="Calibri"/>
              </a:rPr>
              <a:t>d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80" dirty="0" smtClean="0">
                <a:latin typeface="Calibri"/>
                <a:cs typeface="Calibri"/>
              </a:rPr>
              <a:t>k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30" dirty="0" smtClean="0">
                <a:latin typeface="Calibri"/>
                <a:cs typeface="Calibri"/>
              </a:rPr>
              <a:t>n</a:t>
            </a:r>
            <a:r>
              <a:rPr sz="2000" spc="-10" dirty="0" smtClean="0">
                <a:latin typeface="Calibri"/>
                <a:cs typeface="Calibri"/>
              </a:rPr>
              <a:t>t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-15" dirty="0" smtClean="0">
                <a:latin typeface="Calibri"/>
                <a:cs typeface="Calibri"/>
              </a:rPr>
              <a:t>ol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ek</a:t>
            </a:r>
            <a:r>
              <a:rPr sz="2000" spc="-6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nı</a:t>
            </a:r>
            <a:r>
              <a:rPr sz="2000" spc="-10" dirty="0" smtClean="0">
                <a:latin typeface="Calibri"/>
                <a:cs typeface="Calibri"/>
              </a:rPr>
              <a:t>nda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h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bir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h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a,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mo</a:t>
            </a:r>
            <a:r>
              <a:rPr sz="2000" spc="-5" dirty="0" smtClean="0">
                <a:latin typeface="Calibri"/>
                <a:cs typeface="Calibri"/>
              </a:rPr>
              <a:t>d</a:t>
            </a:r>
            <a:r>
              <a:rPr sz="2000" spc="-10" dirty="0" smtClean="0">
                <a:latin typeface="Calibri"/>
                <a:cs typeface="Calibri"/>
              </a:rPr>
              <a:t>ü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de </a:t>
            </a:r>
            <a:r>
              <a:rPr sz="2000" spc="-5" dirty="0" smtClean="0">
                <a:latin typeface="Calibri"/>
                <a:cs typeface="Calibri"/>
              </a:rPr>
              <a:t>b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lirtil</a:t>
            </a:r>
            <a:r>
              <a:rPr sz="2000" spc="-25" dirty="0" smtClean="0">
                <a:latin typeface="Calibri"/>
                <a:cs typeface="Calibri"/>
              </a:rPr>
              <a:t>e</a:t>
            </a:r>
            <a:r>
              <a:rPr sz="2000" spc="-15" dirty="0" smtClean="0">
                <a:latin typeface="Calibri"/>
                <a:cs typeface="Calibri"/>
              </a:rPr>
              <a:t>n</a:t>
            </a:r>
            <a:r>
              <a:rPr sz="2000" spc="5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ş</a:t>
            </a:r>
            <a:r>
              <a:rPr sz="2000" spc="-10" dirty="0" smtClean="0">
                <a:latin typeface="Calibri"/>
                <a:cs typeface="Calibri"/>
              </a:rPr>
              <a:t>artl</a:t>
            </a:r>
            <a:r>
              <a:rPr sz="2000" spc="-5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rı</a:t>
            </a:r>
            <a:r>
              <a:rPr sz="2000" spc="4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aş</a:t>
            </a:r>
            <a:r>
              <a:rPr sz="2000" spc="-15" dirty="0" smtClean="0">
                <a:latin typeface="Calibri"/>
                <a:cs typeface="Calibri"/>
              </a:rPr>
              <a:t>ı</a:t>
            </a:r>
            <a:r>
              <a:rPr sz="2000" spc="-25" dirty="0" smtClean="0">
                <a:latin typeface="Calibri"/>
                <a:cs typeface="Calibri"/>
              </a:rPr>
              <a:t>y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-2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5" dirty="0" smtClean="0">
                <a:latin typeface="Calibri"/>
                <a:cs typeface="Calibri"/>
              </a:rPr>
              <a:t>V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se</a:t>
            </a:r>
            <a:r>
              <a:rPr sz="2000" spc="-10" dirty="0" smtClean="0">
                <a:latin typeface="Calibri"/>
                <a:cs typeface="Calibri"/>
              </a:rPr>
              <a:t>çi</a:t>
            </a:r>
            <a:r>
              <a:rPr sz="2000" spc="-15" dirty="0" smtClean="0">
                <a:latin typeface="Calibri"/>
                <a:cs typeface="Calibri"/>
              </a:rPr>
              <a:t>l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li,</a:t>
            </a:r>
            <a:r>
              <a:rPr sz="2000" spc="9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aş</a:t>
            </a:r>
            <a:r>
              <a:rPr sz="2000" spc="-15" dirty="0" smtClean="0">
                <a:latin typeface="Calibri"/>
                <a:cs typeface="Calibri"/>
              </a:rPr>
              <a:t>ı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ı</a:t>
            </a:r>
            <a:r>
              <a:rPr sz="2000" spc="-30" dirty="0" smtClean="0">
                <a:latin typeface="Calibri"/>
                <a:cs typeface="Calibri"/>
              </a:rPr>
              <a:t>y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-2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6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H</a:t>
            </a:r>
            <a:r>
              <a:rPr sz="2000" spc="-160" dirty="0" smtClean="0">
                <a:latin typeface="Calibri"/>
                <a:cs typeface="Calibri"/>
              </a:rPr>
              <a:t>A</a:t>
            </a:r>
            <a:r>
              <a:rPr sz="2000" spc="-20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IR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-20" dirty="0" smtClean="0">
                <a:latin typeface="Calibri"/>
                <a:cs typeface="Calibri"/>
              </a:rPr>
              <a:t>ç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-15" dirty="0" smtClean="0">
                <a:latin typeface="Calibri"/>
                <a:cs typeface="Calibri"/>
              </a:rPr>
              <a:t>l</a:t>
            </a:r>
            <a:r>
              <a:rPr sz="2000" spc="-5" dirty="0" smtClean="0">
                <a:latin typeface="Calibri"/>
                <a:cs typeface="Calibri"/>
              </a:rPr>
              <a:t>i,</a:t>
            </a:r>
            <a:r>
              <a:rPr sz="2000" spc="10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H</a:t>
            </a:r>
            <a:r>
              <a:rPr sz="2000" spc="-160" dirty="0" smtClean="0">
                <a:latin typeface="Calibri"/>
                <a:cs typeface="Calibri"/>
              </a:rPr>
              <a:t>A</a:t>
            </a:r>
            <a:r>
              <a:rPr sz="2000" spc="-20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IR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-20" dirty="0" smtClean="0">
                <a:latin typeface="Calibri"/>
                <a:cs typeface="Calibri"/>
              </a:rPr>
              <a:t>ç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10" dirty="0" smtClean="0">
                <a:latin typeface="Calibri"/>
                <a:cs typeface="Calibri"/>
              </a:rPr>
              <a:t>diği</a:t>
            </a:r>
            <a:r>
              <a:rPr sz="2000" spc="4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5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k</a:t>
            </a:r>
            <a:r>
              <a:rPr sz="2000" spc="-5" dirty="0" smtClean="0">
                <a:latin typeface="Calibri"/>
                <a:cs typeface="Calibri"/>
              </a:rPr>
              <a:t>ti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-5" dirty="0" smtClean="0">
                <a:latin typeface="Calibri"/>
                <a:cs typeface="Calibri"/>
              </a:rPr>
              <a:t>d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çı</a:t>
            </a:r>
            <a:r>
              <a:rPr sz="2000" spc="-15" dirty="0" smtClean="0">
                <a:latin typeface="Calibri"/>
                <a:cs typeface="Calibri"/>
              </a:rPr>
              <a:t>l</a:t>
            </a:r>
            <a:r>
              <a:rPr sz="2000" spc="-5" dirty="0" smtClean="0">
                <a:latin typeface="Calibri"/>
                <a:cs typeface="Calibri"/>
              </a:rPr>
              <a:t>a</a:t>
            </a:r>
            <a:r>
              <a:rPr sz="2000" spc="-15" dirty="0" smtClean="0">
                <a:latin typeface="Calibri"/>
                <a:cs typeface="Calibri"/>
              </a:rPr>
              <a:t>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k</a:t>
            </a:r>
            <a:r>
              <a:rPr sz="2000" spc="-5" dirty="0" smtClean="0">
                <a:latin typeface="Calibri"/>
                <a:cs typeface="Calibri"/>
              </a:rPr>
              <a:t>u</a:t>
            </a:r>
            <a:r>
              <a:rPr sz="2000" spc="-10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u</a:t>
            </a:r>
            <a:r>
              <a:rPr sz="2000" spc="-10" dirty="0" smtClean="0">
                <a:latin typeface="Calibri"/>
                <a:cs typeface="Calibri"/>
              </a:rPr>
              <a:t>cu</a:t>
            </a:r>
            <a:r>
              <a:rPr sz="2000" spc="-60" dirty="0" smtClean="0">
                <a:latin typeface="Calibri"/>
                <a:cs typeface="Calibri"/>
              </a:rPr>
              <a:t>ğ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 il</a:t>
            </a:r>
            <a:r>
              <a:rPr sz="2000" spc="-20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ili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h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spc="-10" dirty="0" smtClean="0">
                <a:latin typeface="Calibri"/>
                <a:cs typeface="Calibri"/>
              </a:rPr>
              <a:t>ın s</a:t>
            </a:r>
            <a:r>
              <a:rPr sz="2000" spc="-15" dirty="0" smtClean="0">
                <a:latin typeface="Calibri"/>
                <a:cs typeface="Calibri"/>
              </a:rPr>
              <a:t>ı</a:t>
            </a:r>
            <a:r>
              <a:rPr sz="2000" spc="-10" dirty="0" smtClean="0">
                <a:latin typeface="Calibri"/>
                <a:cs typeface="Calibri"/>
              </a:rPr>
              <a:t>nıf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b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20" dirty="0" smtClean="0">
                <a:latin typeface="Calibri"/>
                <a:cs typeface="Calibri"/>
              </a:rPr>
              <a:t>g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25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ri</a:t>
            </a:r>
            <a:r>
              <a:rPr sz="2000" spc="70" dirty="0" smtClean="0">
                <a:latin typeface="Calibri"/>
                <a:cs typeface="Calibri"/>
              </a:rPr>
              <a:t> </a:t>
            </a:r>
            <a:r>
              <a:rPr sz="2000" spc="-50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s</a:t>
            </a:r>
            <a:r>
              <a:rPr sz="2000" spc="-55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yı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ı</a:t>
            </a:r>
            <a:r>
              <a:rPr sz="2000" spc="5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giri</a:t>
            </a:r>
            <a:r>
              <a:rPr sz="2000" spc="-15" dirty="0" smtClean="0">
                <a:latin typeface="Calibri"/>
                <a:cs typeface="Calibri"/>
              </a:rPr>
              <a:t>l</a:t>
            </a:r>
            <a:r>
              <a:rPr sz="2000" spc="-30" dirty="0" smtClean="0">
                <a:latin typeface="Calibri"/>
                <a:cs typeface="Calibri"/>
              </a:rPr>
              <a:t>m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lidi</a:t>
            </a:r>
            <a:r>
              <a:rPr sz="2000" spc="-200" dirty="0" smtClean="0">
                <a:latin typeface="Calibri"/>
                <a:cs typeface="Calibri"/>
              </a:rPr>
              <a:t>r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r>
              <a:rPr sz="2000" spc="7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İ</a:t>
            </a:r>
            <a:r>
              <a:rPr sz="2000" spc="-20" dirty="0" smtClean="0">
                <a:latin typeface="Calibri"/>
                <a:cs typeface="Calibri"/>
              </a:rPr>
              <a:t>ş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20" dirty="0" smtClean="0">
                <a:latin typeface="Calibri"/>
                <a:cs typeface="Calibri"/>
              </a:rPr>
              <a:t>em</a:t>
            </a:r>
            <a:r>
              <a:rPr sz="2000" spc="40" dirty="0" smtClean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K</a:t>
            </a:r>
            <a:r>
              <a:rPr sz="2000" spc="-165" dirty="0" smtClean="0">
                <a:latin typeface="Calibri"/>
                <a:cs typeface="Calibri"/>
              </a:rPr>
              <a:t>A</a:t>
            </a:r>
            <a:r>
              <a:rPr sz="2000" spc="-20" dirty="0" smtClean="0">
                <a:latin typeface="Calibri"/>
                <a:cs typeface="Calibri"/>
              </a:rPr>
              <a:t>Y</a:t>
            </a:r>
            <a:r>
              <a:rPr sz="2000" spc="-15" dirty="0" smtClean="0">
                <a:latin typeface="Calibri"/>
                <a:cs typeface="Calibri"/>
              </a:rPr>
              <a:t>D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T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bu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nuna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ba</a:t>
            </a:r>
            <a:r>
              <a:rPr sz="2000" spc="-2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ıla</a:t>
            </a:r>
            <a:r>
              <a:rPr sz="2000" spc="-6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ak</a:t>
            </a:r>
            <a:r>
              <a:rPr sz="2000" spc="6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k</a:t>
            </a:r>
            <a:r>
              <a:rPr sz="2000" spc="-55" dirty="0" smtClean="0">
                <a:latin typeface="Calibri"/>
                <a:cs typeface="Calibri"/>
              </a:rPr>
              <a:t>a</a:t>
            </a:r>
            <a:r>
              <a:rPr sz="2000" spc="-30" dirty="0" smtClean="0">
                <a:latin typeface="Calibri"/>
                <a:cs typeface="Calibri"/>
              </a:rPr>
              <a:t>y</a:t>
            </a:r>
            <a:r>
              <a:rPr sz="2000" spc="-10" dirty="0" smtClean="0">
                <a:latin typeface="Calibri"/>
                <a:cs typeface="Calibri"/>
              </a:rPr>
              <a:t>d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d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25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b</a:t>
            </a:r>
            <a:r>
              <a:rPr sz="2000" spc="-5" dirty="0" smtClean="0">
                <a:latin typeface="Calibri"/>
                <a:cs typeface="Calibri"/>
              </a:rPr>
              <a:t>il</a:t>
            </a:r>
            <a:r>
              <a:rPr sz="2000" spc="-35" dirty="0" smtClean="0">
                <a:latin typeface="Calibri"/>
                <a:cs typeface="Calibri"/>
              </a:rPr>
              <a:t>m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li</a:t>
            </a:r>
            <a:r>
              <a:rPr sz="2000" spc="85" dirty="0" smtClean="0">
                <a:latin typeface="Calibri"/>
                <a:cs typeface="Calibri"/>
              </a:rPr>
              <a:t> </a:t>
            </a:r>
            <a:r>
              <a:rPr sz="2000" spc="-50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spc="-6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k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dı</a:t>
            </a:r>
            <a:r>
              <a:rPr sz="2000" spc="-35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a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g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ç</a:t>
            </a:r>
            <a:r>
              <a:rPr sz="2000" spc="-15" dirty="0" smtClean="0">
                <a:latin typeface="Calibri"/>
                <a:cs typeface="Calibri"/>
              </a:rPr>
              <a:t>i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35" dirty="0" smtClean="0">
                <a:latin typeface="Calibri"/>
                <a:cs typeface="Calibri"/>
              </a:rPr>
              <a:t>m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lidi</a:t>
            </a:r>
            <a:r>
              <a:rPr sz="2000" spc="-204" dirty="0" smtClean="0">
                <a:latin typeface="Calibri"/>
                <a:cs typeface="Calibri"/>
              </a:rPr>
              <a:t>r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2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800" y="609600"/>
            <a:ext cx="5848985" cy="99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25" dirty="0" smtClean="0">
                <a:latin typeface="Calibri"/>
                <a:cs typeface="Calibri"/>
              </a:rPr>
              <a:t>T</a:t>
            </a:r>
            <a:r>
              <a:rPr sz="3200" b="1" spc="-45" dirty="0" smtClean="0">
                <a:latin typeface="Calibri"/>
                <a:cs typeface="Calibri"/>
              </a:rPr>
              <a:t>T</a:t>
            </a:r>
            <a:r>
              <a:rPr sz="3200" b="1" spc="-5" dirty="0" smtClean="0">
                <a:latin typeface="Calibri"/>
                <a:cs typeface="Calibri"/>
              </a:rPr>
              <a:t>S-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10" dirty="0" smtClean="0">
                <a:latin typeface="Calibri"/>
                <a:cs typeface="Calibri"/>
              </a:rPr>
              <a:t>A</a:t>
            </a:r>
            <a:r>
              <a:rPr sz="3200" b="1" spc="-20" dirty="0" smtClean="0">
                <a:latin typeface="Calibri"/>
                <a:cs typeface="Calibri"/>
              </a:rPr>
              <a:t>BU</a:t>
            </a:r>
            <a:r>
              <a:rPr sz="3200" b="1" spc="-15" dirty="0" smtClean="0">
                <a:latin typeface="Calibri"/>
                <a:cs typeface="Calibri"/>
              </a:rPr>
              <a:t>L </a:t>
            </a:r>
            <a:r>
              <a:rPr sz="3200" b="1" spc="-25" dirty="0" smtClean="0">
                <a:latin typeface="Calibri"/>
                <a:cs typeface="Calibri"/>
              </a:rPr>
              <a:t>MODÜ</a:t>
            </a:r>
            <a:r>
              <a:rPr sz="3200" b="1" spc="-95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Ü</a:t>
            </a:r>
            <a:r>
              <a:rPr sz="3200" b="1" spc="20" dirty="0" smtClean="0">
                <a:latin typeface="Calibri"/>
                <a:cs typeface="Calibri"/>
              </a:rPr>
              <a:t> </a:t>
            </a:r>
            <a:r>
              <a:rPr sz="3200" b="1" spc="-10" dirty="0" smtClean="0">
                <a:latin typeface="Calibri"/>
                <a:cs typeface="Calibri"/>
              </a:rPr>
              <a:t>- 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Rapo</a:t>
            </a:r>
            <a:r>
              <a:rPr sz="3200" spc="-3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200" spc="-25" dirty="0" smtClean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endParaRPr sz="32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25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-10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133600"/>
            <a:ext cx="8319134" cy="4186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Söz konusu raporun </a:t>
            </a:r>
            <a:r>
              <a:rPr lang="tr-TR" sz="2000" b="1" dirty="0"/>
              <a:t>7 (yedi) asıl nüsha çıktısı alınarak komisyon üyelerince mavi mürekkepli kalemle imzalanacaktır</a:t>
            </a:r>
            <a:r>
              <a:rPr lang="tr-TR" sz="2000" dirty="0"/>
              <a:t>. 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      İmzalı </a:t>
            </a:r>
            <a:r>
              <a:rPr lang="tr-TR" sz="2000" dirty="0"/>
              <a:t>Muayene ve Kabul Tutanaklarından;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1(bir) nüshası Okul İdaresine teslim edilmeli,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1(bir) nüshası Eğitimde Fatih Projesinden sorumlu Şube Müdürlüğüne ulaştırılmak üzere İl/İlçe Milli Eğitim Müdürlüğüne teslim edilmeli,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5(beş) nüshası YEĞİTEK kanalıyla Ulaştırma, Denizcilik ve Haberleşme Bakanlığına ulaştırılmak üzere Yükleniciye teslim edilmelidir.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1233" y="2353564"/>
            <a:ext cx="6161405" cy="1008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b="1" spc="-30" dirty="0" smtClean="0">
                <a:latin typeface="Calibri"/>
                <a:cs typeface="Calibri"/>
              </a:rPr>
              <a:t>M</a:t>
            </a:r>
            <a:r>
              <a:rPr sz="3200" b="1" spc="-40" dirty="0" smtClean="0">
                <a:latin typeface="Calibri"/>
                <a:cs typeface="Calibri"/>
              </a:rPr>
              <a:t>u</a:t>
            </a:r>
            <a:r>
              <a:rPr sz="3200" b="1" spc="-65" dirty="0" smtClean="0">
                <a:latin typeface="Calibri"/>
                <a:cs typeface="Calibri"/>
              </a:rPr>
              <a:t>a</a:t>
            </a:r>
            <a:r>
              <a:rPr sz="3200" b="1" spc="-70" dirty="0" smtClean="0">
                <a:latin typeface="Calibri"/>
                <a:cs typeface="Calibri"/>
              </a:rPr>
              <a:t>y</a:t>
            </a: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-30" dirty="0" smtClean="0">
                <a:latin typeface="Calibri"/>
                <a:cs typeface="Calibri"/>
              </a:rPr>
              <a:t>n</a:t>
            </a: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40" dirty="0" smtClean="0">
                <a:latin typeface="Calibri"/>
                <a:cs typeface="Calibri"/>
              </a:rPr>
              <a:t> </a:t>
            </a:r>
            <a:r>
              <a:rPr sz="3200" b="1" spc="-65" dirty="0" smtClean="0">
                <a:latin typeface="Calibri"/>
                <a:cs typeface="Calibri"/>
              </a:rPr>
              <a:t>K</a:t>
            </a:r>
            <a:r>
              <a:rPr sz="3200" b="1" spc="-20" dirty="0" smtClean="0">
                <a:latin typeface="Calibri"/>
                <a:cs typeface="Calibri"/>
              </a:rPr>
              <a:t>ab</a:t>
            </a:r>
            <a:r>
              <a:rPr sz="3200" b="1" spc="-35" dirty="0" smtClean="0">
                <a:latin typeface="Calibri"/>
                <a:cs typeface="Calibri"/>
              </a:rPr>
              <a:t>u</a:t>
            </a:r>
            <a:r>
              <a:rPr sz="3200" b="1" spc="-10" dirty="0" smtClean="0">
                <a:latin typeface="Calibri"/>
                <a:cs typeface="Calibri"/>
              </a:rPr>
              <a:t>l</a:t>
            </a:r>
            <a:r>
              <a:rPr sz="3200" b="1" spc="0" dirty="0" smtClean="0">
                <a:latin typeface="Calibri"/>
                <a:cs typeface="Calibri"/>
              </a:rPr>
              <a:t>l</a:t>
            </a: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-75" dirty="0" smtClean="0">
                <a:latin typeface="Calibri"/>
                <a:cs typeface="Calibri"/>
              </a:rPr>
              <a:t>r</a:t>
            </a:r>
            <a:r>
              <a:rPr sz="3200" b="1" spc="-35" dirty="0" smtClean="0">
                <a:latin typeface="Calibri"/>
                <a:cs typeface="Calibri"/>
              </a:rPr>
              <a:t>d</a:t>
            </a: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40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D</a:t>
            </a:r>
            <a:r>
              <a:rPr sz="3200" b="1" spc="-5" dirty="0" smtClean="0">
                <a:latin typeface="Calibri"/>
                <a:cs typeface="Calibri"/>
              </a:rPr>
              <a:t>i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65" dirty="0" smtClean="0">
                <a:latin typeface="Calibri"/>
                <a:cs typeface="Calibri"/>
              </a:rPr>
              <a:t>k</a:t>
            </a:r>
            <a:r>
              <a:rPr sz="3200" b="1" spc="-40" dirty="0" smtClean="0">
                <a:latin typeface="Calibri"/>
                <a:cs typeface="Calibri"/>
              </a:rPr>
              <a:t>a</a:t>
            </a:r>
            <a:r>
              <a:rPr sz="3200" b="1" spc="-15" dirty="0" smtClean="0">
                <a:latin typeface="Calibri"/>
                <a:cs typeface="Calibri"/>
              </a:rPr>
              <a:t>t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75" dirty="0" smtClean="0">
                <a:latin typeface="Calibri"/>
                <a:cs typeface="Calibri"/>
              </a:rPr>
              <a:t>E</a:t>
            </a:r>
            <a:r>
              <a:rPr sz="3200" b="1" spc="-35" dirty="0" smtClean="0">
                <a:latin typeface="Calibri"/>
                <a:cs typeface="Calibri"/>
              </a:rPr>
              <a:t>d</a:t>
            </a:r>
            <a:r>
              <a:rPr sz="3200" b="1" spc="-10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l</a:t>
            </a:r>
            <a:r>
              <a:rPr sz="3200" b="1" spc="-20" dirty="0" smtClean="0">
                <a:latin typeface="Calibri"/>
                <a:cs typeface="Calibri"/>
              </a:rPr>
              <a:t>ecek</a:t>
            </a:r>
            <a:endParaRPr sz="32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Hu</a:t>
            </a:r>
            <a:r>
              <a:rPr sz="3200" b="1" spc="-25" dirty="0" smtClean="0">
                <a:latin typeface="Calibri"/>
                <a:cs typeface="Calibri"/>
              </a:rPr>
              <a:t>s</a:t>
            </a:r>
            <a:r>
              <a:rPr sz="3200" b="1" spc="-30" dirty="0" smtClean="0">
                <a:latin typeface="Calibri"/>
                <a:cs typeface="Calibri"/>
              </a:rPr>
              <a:t>u</a:t>
            </a:r>
            <a:r>
              <a:rPr sz="3200" b="1" spc="-15" dirty="0" smtClean="0">
                <a:latin typeface="Calibri"/>
                <a:cs typeface="Calibri"/>
              </a:rPr>
              <a:t>sl</a:t>
            </a:r>
            <a:r>
              <a:rPr sz="3200" b="1" spc="-10" dirty="0" smtClean="0">
                <a:latin typeface="Calibri"/>
                <a:cs typeface="Calibri"/>
              </a:rPr>
              <a:t>a</a:t>
            </a:r>
            <a:r>
              <a:rPr sz="3200" b="1" spc="-15" dirty="0" smtClean="0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80" y="304800"/>
            <a:ext cx="7730440" cy="1257884"/>
          </a:xfrm>
          <a:prstGeom prst="rect">
            <a:avLst/>
          </a:prstGeom>
        </p:spPr>
        <p:txBody>
          <a:bodyPr vert="horz" wrap="square" lIns="0" tIns="372872" rIns="0" bIns="0" rtlCol="0">
            <a:noAutofit/>
          </a:bodyPr>
          <a:lstStyle/>
          <a:p>
            <a:pPr marL="3440429">
              <a:lnSpc>
                <a:spcPct val="100000"/>
              </a:lnSpc>
            </a:pPr>
            <a:r>
              <a:rPr sz="3200" b="1" spc="-15" dirty="0" smtClean="0">
                <a:latin typeface="Calibri"/>
                <a:cs typeface="Calibri"/>
              </a:rPr>
              <a:t>S</a:t>
            </a:r>
            <a:r>
              <a:rPr sz="3200" b="1" spc="-25" dirty="0" smtClean="0">
                <a:latin typeface="Calibri"/>
                <a:cs typeface="Calibri"/>
              </a:rPr>
              <a:t>I</a:t>
            </a:r>
            <a:r>
              <a:rPr sz="3200" b="1" spc="-15" dirty="0" smtClean="0">
                <a:latin typeface="Calibri"/>
                <a:cs typeface="Calibri"/>
              </a:rPr>
              <a:t>NIF</a:t>
            </a:r>
            <a:r>
              <a:rPr sz="3200" b="1" spc="30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GÖRÜ</a:t>
            </a:r>
            <a:r>
              <a:rPr sz="3200" b="1" spc="-15" dirty="0" smtClean="0">
                <a:latin typeface="Calibri"/>
                <a:cs typeface="Calibri"/>
              </a:rPr>
              <a:t>N</a:t>
            </a:r>
            <a:r>
              <a:rPr sz="3200" b="1" spc="-25" dirty="0" smtClean="0">
                <a:latin typeface="Calibri"/>
                <a:cs typeface="Calibri"/>
              </a:rPr>
              <a:t>ÜMÜ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8"/>
            <a:ext cx="9144000" cy="682752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0132" y="2860548"/>
            <a:ext cx="2273808" cy="2106168"/>
          </a:xfrm>
          <a:custGeom>
            <a:avLst/>
            <a:gdLst/>
            <a:ahLst/>
            <a:cxnLst/>
            <a:rect l="l" t="t" r="r" b="b"/>
            <a:pathLst>
              <a:path w="2273807" h="2106168">
                <a:moveTo>
                  <a:pt x="0" y="1053083"/>
                </a:moveTo>
                <a:lnTo>
                  <a:pt x="3768" y="966706"/>
                </a:lnTo>
                <a:lnTo>
                  <a:pt x="14880" y="882254"/>
                </a:lnTo>
                <a:lnTo>
                  <a:pt x="33041" y="799996"/>
                </a:lnTo>
                <a:lnTo>
                  <a:pt x="57960" y="720205"/>
                </a:lnTo>
                <a:lnTo>
                  <a:pt x="89344" y="643151"/>
                </a:lnTo>
                <a:lnTo>
                  <a:pt x="126900" y="569105"/>
                </a:lnTo>
                <a:lnTo>
                  <a:pt x="170335" y="498338"/>
                </a:lnTo>
                <a:lnTo>
                  <a:pt x="219358" y="431121"/>
                </a:lnTo>
                <a:lnTo>
                  <a:pt x="273675" y="367724"/>
                </a:lnTo>
                <a:lnTo>
                  <a:pt x="332994" y="308419"/>
                </a:lnTo>
                <a:lnTo>
                  <a:pt x="397021" y="253476"/>
                </a:lnTo>
                <a:lnTo>
                  <a:pt x="465466" y="203167"/>
                </a:lnTo>
                <a:lnTo>
                  <a:pt x="538034" y="157762"/>
                </a:lnTo>
                <a:lnTo>
                  <a:pt x="614434" y="117532"/>
                </a:lnTo>
                <a:lnTo>
                  <a:pt x="694372" y="82748"/>
                </a:lnTo>
                <a:lnTo>
                  <a:pt x="777556" y="53681"/>
                </a:lnTo>
                <a:lnTo>
                  <a:pt x="863694" y="30602"/>
                </a:lnTo>
                <a:lnTo>
                  <a:pt x="952493" y="13781"/>
                </a:lnTo>
                <a:lnTo>
                  <a:pt x="1043661" y="3490"/>
                </a:lnTo>
                <a:lnTo>
                  <a:pt x="1136904" y="0"/>
                </a:lnTo>
                <a:lnTo>
                  <a:pt x="1230146" y="3490"/>
                </a:lnTo>
                <a:lnTo>
                  <a:pt x="1321314" y="13781"/>
                </a:lnTo>
                <a:lnTo>
                  <a:pt x="1410113" y="30602"/>
                </a:lnTo>
                <a:lnTo>
                  <a:pt x="1496251" y="53681"/>
                </a:lnTo>
                <a:lnTo>
                  <a:pt x="1579435" y="82748"/>
                </a:lnTo>
                <a:lnTo>
                  <a:pt x="1659373" y="117532"/>
                </a:lnTo>
                <a:lnTo>
                  <a:pt x="1735773" y="157762"/>
                </a:lnTo>
                <a:lnTo>
                  <a:pt x="1808341" y="203167"/>
                </a:lnTo>
                <a:lnTo>
                  <a:pt x="1876786" y="253476"/>
                </a:lnTo>
                <a:lnTo>
                  <a:pt x="1940814" y="308419"/>
                </a:lnTo>
                <a:lnTo>
                  <a:pt x="2000132" y="367724"/>
                </a:lnTo>
                <a:lnTo>
                  <a:pt x="2054449" y="431121"/>
                </a:lnTo>
                <a:lnTo>
                  <a:pt x="2103472" y="498338"/>
                </a:lnTo>
                <a:lnTo>
                  <a:pt x="2146907" y="569105"/>
                </a:lnTo>
                <a:lnTo>
                  <a:pt x="2184463" y="643151"/>
                </a:lnTo>
                <a:lnTo>
                  <a:pt x="2215847" y="720205"/>
                </a:lnTo>
                <a:lnTo>
                  <a:pt x="2240766" y="799996"/>
                </a:lnTo>
                <a:lnTo>
                  <a:pt x="2258927" y="882254"/>
                </a:lnTo>
                <a:lnTo>
                  <a:pt x="2270039" y="966706"/>
                </a:lnTo>
                <a:lnTo>
                  <a:pt x="2273808" y="1053083"/>
                </a:lnTo>
                <a:lnTo>
                  <a:pt x="2270039" y="1139461"/>
                </a:lnTo>
                <a:lnTo>
                  <a:pt x="2258927" y="1223913"/>
                </a:lnTo>
                <a:lnTo>
                  <a:pt x="2240766" y="1306171"/>
                </a:lnTo>
                <a:lnTo>
                  <a:pt x="2215847" y="1385962"/>
                </a:lnTo>
                <a:lnTo>
                  <a:pt x="2184463" y="1463016"/>
                </a:lnTo>
                <a:lnTo>
                  <a:pt x="2146907" y="1537062"/>
                </a:lnTo>
                <a:lnTo>
                  <a:pt x="2103472" y="1607829"/>
                </a:lnTo>
                <a:lnTo>
                  <a:pt x="2054449" y="1675046"/>
                </a:lnTo>
                <a:lnTo>
                  <a:pt x="2000132" y="1738443"/>
                </a:lnTo>
                <a:lnTo>
                  <a:pt x="1940813" y="1797748"/>
                </a:lnTo>
                <a:lnTo>
                  <a:pt x="1876786" y="1852691"/>
                </a:lnTo>
                <a:lnTo>
                  <a:pt x="1808341" y="1903000"/>
                </a:lnTo>
                <a:lnTo>
                  <a:pt x="1735773" y="1948405"/>
                </a:lnTo>
                <a:lnTo>
                  <a:pt x="1659373" y="1988635"/>
                </a:lnTo>
                <a:lnTo>
                  <a:pt x="1579435" y="2023419"/>
                </a:lnTo>
                <a:lnTo>
                  <a:pt x="1496251" y="2052486"/>
                </a:lnTo>
                <a:lnTo>
                  <a:pt x="1410113" y="2075565"/>
                </a:lnTo>
                <a:lnTo>
                  <a:pt x="1321314" y="2092386"/>
                </a:lnTo>
                <a:lnTo>
                  <a:pt x="1230146" y="2102677"/>
                </a:lnTo>
                <a:lnTo>
                  <a:pt x="1136904" y="2106168"/>
                </a:lnTo>
                <a:lnTo>
                  <a:pt x="1043661" y="2102677"/>
                </a:lnTo>
                <a:lnTo>
                  <a:pt x="952493" y="2092386"/>
                </a:lnTo>
                <a:lnTo>
                  <a:pt x="863694" y="2075565"/>
                </a:lnTo>
                <a:lnTo>
                  <a:pt x="777556" y="2052486"/>
                </a:lnTo>
                <a:lnTo>
                  <a:pt x="694372" y="2023419"/>
                </a:lnTo>
                <a:lnTo>
                  <a:pt x="614434" y="1988635"/>
                </a:lnTo>
                <a:lnTo>
                  <a:pt x="538034" y="1948405"/>
                </a:lnTo>
                <a:lnTo>
                  <a:pt x="465466" y="1903000"/>
                </a:lnTo>
                <a:lnTo>
                  <a:pt x="397021" y="1852691"/>
                </a:lnTo>
                <a:lnTo>
                  <a:pt x="332994" y="1797748"/>
                </a:lnTo>
                <a:lnTo>
                  <a:pt x="273675" y="1738443"/>
                </a:lnTo>
                <a:lnTo>
                  <a:pt x="219358" y="1675046"/>
                </a:lnTo>
                <a:lnTo>
                  <a:pt x="170335" y="1607829"/>
                </a:lnTo>
                <a:lnTo>
                  <a:pt x="126900" y="1537062"/>
                </a:lnTo>
                <a:lnTo>
                  <a:pt x="89344" y="1463016"/>
                </a:lnTo>
                <a:lnTo>
                  <a:pt x="57960" y="1385962"/>
                </a:lnTo>
                <a:lnTo>
                  <a:pt x="33041" y="1306171"/>
                </a:lnTo>
                <a:lnTo>
                  <a:pt x="14880" y="1223913"/>
                </a:lnTo>
                <a:lnTo>
                  <a:pt x="3768" y="1139461"/>
                </a:lnTo>
                <a:lnTo>
                  <a:pt x="0" y="1053083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3403" y="4293108"/>
            <a:ext cx="2273808" cy="2109216"/>
          </a:xfrm>
          <a:custGeom>
            <a:avLst/>
            <a:gdLst/>
            <a:ahLst/>
            <a:cxnLst/>
            <a:rect l="l" t="t" r="r" b="b"/>
            <a:pathLst>
              <a:path w="2273808" h="2109216">
                <a:moveTo>
                  <a:pt x="0" y="1054608"/>
                </a:moveTo>
                <a:lnTo>
                  <a:pt x="3768" y="968116"/>
                </a:lnTo>
                <a:lnTo>
                  <a:pt x="14880" y="883550"/>
                </a:lnTo>
                <a:lnTo>
                  <a:pt x="33041" y="801180"/>
                </a:lnTo>
                <a:lnTo>
                  <a:pt x="57960" y="721278"/>
                </a:lnTo>
                <a:lnTo>
                  <a:pt x="89344" y="644116"/>
                </a:lnTo>
                <a:lnTo>
                  <a:pt x="126900" y="569964"/>
                </a:lnTo>
                <a:lnTo>
                  <a:pt x="170335" y="499095"/>
                </a:lnTo>
                <a:lnTo>
                  <a:pt x="219358" y="431779"/>
                </a:lnTo>
                <a:lnTo>
                  <a:pt x="273675" y="368289"/>
                </a:lnTo>
                <a:lnTo>
                  <a:pt x="332994" y="308895"/>
                </a:lnTo>
                <a:lnTo>
                  <a:pt x="397021" y="253870"/>
                </a:lnTo>
                <a:lnTo>
                  <a:pt x="465466" y="203484"/>
                </a:lnTo>
                <a:lnTo>
                  <a:pt x="538034" y="158009"/>
                </a:lnTo>
                <a:lnTo>
                  <a:pt x="614434" y="117717"/>
                </a:lnTo>
                <a:lnTo>
                  <a:pt x="694372" y="82879"/>
                </a:lnTo>
                <a:lnTo>
                  <a:pt x="777556" y="53766"/>
                </a:lnTo>
                <a:lnTo>
                  <a:pt x="863694" y="30650"/>
                </a:lnTo>
                <a:lnTo>
                  <a:pt x="952493" y="13803"/>
                </a:lnTo>
                <a:lnTo>
                  <a:pt x="1043661" y="3496"/>
                </a:lnTo>
                <a:lnTo>
                  <a:pt x="1136904" y="0"/>
                </a:lnTo>
                <a:lnTo>
                  <a:pt x="1230146" y="3496"/>
                </a:lnTo>
                <a:lnTo>
                  <a:pt x="1321314" y="13803"/>
                </a:lnTo>
                <a:lnTo>
                  <a:pt x="1410113" y="30650"/>
                </a:lnTo>
                <a:lnTo>
                  <a:pt x="1496251" y="53766"/>
                </a:lnTo>
                <a:lnTo>
                  <a:pt x="1579435" y="82879"/>
                </a:lnTo>
                <a:lnTo>
                  <a:pt x="1659373" y="117717"/>
                </a:lnTo>
                <a:lnTo>
                  <a:pt x="1735773" y="158009"/>
                </a:lnTo>
                <a:lnTo>
                  <a:pt x="1808341" y="203484"/>
                </a:lnTo>
                <a:lnTo>
                  <a:pt x="1876786" y="253870"/>
                </a:lnTo>
                <a:lnTo>
                  <a:pt x="1940814" y="308895"/>
                </a:lnTo>
                <a:lnTo>
                  <a:pt x="2000132" y="368289"/>
                </a:lnTo>
                <a:lnTo>
                  <a:pt x="2054449" y="431779"/>
                </a:lnTo>
                <a:lnTo>
                  <a:pt x="2103472" y="499095"/>
                </a:lnTo>
                <a:lnTo>
                  <a:pt x="2146907" y="569964"/>
                </a:lnTo>
                <a:lnTo>
                  <a:pt x="2184463" y="644116"/>
                </a:lnTo>
                <a:lnTo>
                  <a:pt x="2215847" y="721278"/>
                </a:lnTo>
                <a:lnTo>
                  <a:pt x="2240766" y="801180"/>
                </a:lnTo>
                <a:lnTo>
                  <a:pt x="2258927" y="883550"/>
                </a:lnTo>
                <a:lnTo>
                  <a:pt x="2270039" y="968116"/>
                </a:lnTo>
                <a:lnTo>
                  <a:pt x="2273808" y="1054608"/>
                </a:lnTo>
                <a:lnTo>
                  <a:pt x="2270039" y="1141102"/>
                </a:lnTo>
                <a:lnTo>
                  <a:pt x="2258927" y="1225671"/>
                </a:lnTo>
                <a:lnTo>
                  <a:pt x="2240766" y="1308043"/>
                </a:lnTo>
                <a:lnTo>
                  <a:pt x="2215847" y="1387947"/>
                </a:lnTo>
                <a:lnTo>
                  <a:pt x="2184463" y="1465110"/>
                </a:lnTo>
                <a:lnTo>
                  <a:pt x="2146907" y="1539262"/>
                </a:lnTo>
                <a:lnTo>
                  <a:pt x="2103472" y="1610132"/>
                </a:lnTo>
                <a:lnTo>
                  <a:pt x="2054449" y="1677447"/>
                </a:lnTo>
                <a:lnTo>
                  <a:pt x="2000132" y="1740937"/>
                </a:lnTo>
                <a:lnTo>
                  <a:pt x="1940814" y="1800329"/>
                </a:lnTo>
                <a:lnTo>
                  <a:pt x="1876786" y="1855354"/>
                </a:lnTo>
                <a:lnTo>
                  <a:pt x="1808341" y="1905738"/>
                </a:lnTo>
                <a:lnTo>
                  <a:pt x="1735773" y="1951212"/>
                </a:lnTo>
                <a:lnTo>
                  <a:pt x="1659373" y="1991503"/>
                </a:lnTo>
                <a:lnTo>
                  <a:pt x="1579435" y="2026340"/>
                </a:lnTo>
                <a:lnTo>
                  <a:pt x="1496251" y="2055451"/>
                </a:lnTo>
                <a:lnTo>
                  <a:pt x="1410113" y="2078566"/>
                </a:lnTo>
                <a:lnTo>
                  <a:pt x="1321314" y="2095413"/>
                </a:lnTo>
                <a:lnTo>
                  <a:pt x="1230146" y="2105720"/>
                </a:lnTo>
                <a:lnTo>
                  <a:pt x="1136904" y="2109216"/>
                </a:lnTo>
                <a:lnTo>
                  <a:pt x="1043661" y="2105720"/>
                </a:lnTo>
                <a:lnTo>
                  <a:pt x="952493" y="2095413"/>
                </a:lnTo>
                <a:lnTo>
                  <a:pt x="863694" y="2078566"/>
                </a:lnTo>
                <a:lnTo>
                  <a:pt x="777556" y="2055451"/>
                </a:lnTo>
                <a:lnTo>
                  <a:pt x="694372" y="2026340"/>
                </a:lnTo>
                <a:lnTo>
                  <a:pt x="614434" y="1991503"/>
                </a:lnTo>
                <a:lnTo>
                  <a:pt x="538034" y="1951212"/>
                </a:lnTo>
                <a:lnTo>
                  <a:pt x="465466" y="1905738"/>
                </a:lnTo>
                <a:lnTo>
                  <a:pt x="397021" y="1855354"/>
                </a:lnTo>
                <a:lnTo>
                  <a:pt x="332994" y="1800329"/>
                </a:lnTo>
                <a:lnTo>
                  <a:pt x="273675" y="1740937"/>
                </a:lnTo>
                <a:lnTo>
                  <a:pt x="219358" y="1677447"/>
                </a:lnTo>
                <a:lnTo>
                  <a:pt x="170335" y="1610132"/>
                </a:lnTo>
                <a:lnTo>
                  <a:pt x="126900" y="1539262"/>
                </a:lnTo>
                <a:lnTo>
                  <a:pt x="89344" y="1465110"/>
                </a:lnTo>
                <a:lnTo>
                  <a:pt x="57960" y="1387947"/>
                </a:lnTo>
                <a:lnTo>
                  <a:pt x="33041" y="1308043"/>
                </a:lnTo>
                <a:lnTo>
                  <a:pt x="14880" y="1225671"/>
                </a:lnTo>
                <a:lnTo>
                  <a:pt x="3768" y="1141102"/>
                </a:lnTo>
                <a:lnTo>
                  <a:pt x="0" y="1054608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144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144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2548" y="509396"/>
            <a:ext cx="6490335" cy="933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6835" algn="ctr">
              <a:lnSpc>
                <a:spcPct val="100000"/>
              </a:lnSpc>
            </a:pPr>
            <a:r>
              <a:rPr sz="4000" spc="5" dirty="0" smtClean="0">
                <a:latin typeface="Calibri"/>
                <a:cs typeface="Calibri"/>
              </a:rPr>
              <a:t>E</a:t>
            </a:r>
            <a:r>
              <a:rPr sz="4000" spc="0" dirty="0" smtClean="0">
                <a:latin typeface="Calibri"/>
                <a:cs typeface="Calibri"/>
              </a:rPr>
              <a:t>T</a:t>
            </a:r>
            <a:r>
              <a:rPr sz="4000" spc="-25" dirty="0" smtClean="0">
                <a:latin typeface="Calibri"/>
                <a:cs typeface="Calibri"/>
              </a:rPr>
              <a:t> </a:t>
            </a:r>
            <a:r>
              <a:rPr sz="4000" spc="-70" dirty="0" err="1" smtClean="0">
                <a:latin typeface="Calibri"/>
                <a:cs typeface="Calibri"/>
              </a:rPr>
              <a:t>K</a:t>
            </a:r>
            <a:r>
              <a:rPr sz="4000" spc="0" dirty="0" err="1" smtClean="0">
                <a:latin typeface="Calibri"/>
                <a:cs typeface="Calibri"/>
              </a:rPr>
              <a:t>eş</a:t>
            </a:r>
            <a:r>
              <a:rPr sz="4000" spc="-20" dirty="0" err="1" smtClean="0">
                <a:latin typeface="Calibri"/>
                <a:cs typeface="Calibri"/>
              </a:rPr>
              <a:t>i</a:t>
            </a:r>
            <a:r>
              <a:rPr sz="4000" spc="5" dirty="0" err="1" smtClean="0">
                <a:latin typeface="Calibri"/>
                <a:cs typeface="Calibri"/>
              </a:rPr>
              <a:t>f</a:t>
            </a:r>
            <a:r>
              <a:rPr sz="4000" spc="-5" dirty="0" err="1" smtClean="0">
                <a:latin typeface="Calibri"/>
                <a:cs typeface="Calibri"/>
              </a:rPr>
              <a:t>-</a:t>
            </a:r>
            <a:r>
              <a:rPr sz="4000" spc="-65" dirty="0" err="1" smtClean="0">
                <a:latin typeface="Calibri"/>
                <a:cs typeface="Calibri"/>
              </a:rPr>
              <a:t>K</a:t>
            </a:r>
            <a:r>
              <a:rPr sz="4000" spc="0" dirty="0" err="1" smtClean="0">
                <a:latin typeface="Calibri"/>
                <a:cs typeface="Calibri"/>
              </a:rPr>
              <a:t>ur</a:t>
            </a:r>
            <a:r>
              <a:rPr sz="4000" spc="10" dirty="0" err="1" smtClean="0">
                <a:latin typeface="Calibri"/>
                <a:cs typeface="Calibri"/>
              </a:rPr>
              <a:t>u</a:t>
            </a:r>
            <a:r>
              <a:rPr sz="4000" spc="0" dirty="0" err="1" smtClean="0">
                <a:latin typeface="Calibri"/>
                <a:cs typeface="Calibri"/>
              </a:rPr>
              <a:t>lum</a:t>
            </a:r>
            <a:r>
              <a:rPr sz="4000" spc="-50" dirty="0" smtClean="0">
                <a:latin typeface="Calibri"/>
                <a:cs typeface="Calibri"/>
              </a:rPr>
              <a:t> </a:t>
            </a:r>
            <a:r>
              <a:rPr sz="4000" spc="-295" dirty="0" err="1" smtClean="0">
                <a:latin typeface="Calibri"/>
                <a:cs typeface="Calibri"/>
              </a:rPr>
              <a:t>Y</a:t>
            </a:r>
            <a:r>
              <a:rPr sz="4000" spc="0" dirty="0" err="1" smtClean="0">
                <a:latin typeface="Calibri"/>
                <a:cs typeface="Calibri"/>
              </a:rPr>
              <a:t>ö</a:t>
            </a:r>
            <a:r>
              <a:rPr sz="4000" spc="5" dirty="0" err="1" smtClean="0">
                <a:latin typeface="Calibri"/>
                <a:cs typeface="Calibri"/>
              </a:rPr>
              <a:t>n</a:t>
            </a:r>
            <a:r>
              <a:rPr sz="4000" spc="0" dirty="0" err="1" smtClean="0">
                <a:latin typeface="Calibri"/>
                <a:cs typeface="Calibri"/>
              </a:rPr>
              <a:t>e</a:t>
            </a:r>
            <a:r>
              <a:rPr sz="4000" spc="-55" dirty="0" err="1" smtClean="0">
                <a:latin typeface="Calibri"/>
                <a:cs typeface="Calibri"/>
              </a:rPr>
              <a:t>r</a:t>
            </a:r>
            <a:r>
              <a:rPr sz="4000" spc="-15" dirty="0" err="1" smtClean="0">
                <a:latin typeface="Calibri"/>
                <a:cs typeface="Calibri"/>
              </a:rPr>
              <a:t>g</a:t>
            </a:r>
            <a:r>
              <a:rPr sz="4000" spc="0" dirty="0" err="1" smtClean="0">
                <a:latin typeface="Calibri"/>
                <a:cs typeface="Calibri"/>
              </a:rPr>
              <a:t>esi</a:t>
            </a:r>
            <a:endParaRPr sz="4000" dirty="0">
              <a:latin typeface="Calibri"/>
              <a:cs typeface="Calibri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9740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38769"/>
                <a:gridCol w="5705231"/>
              </a:tblGrid>
              <a:tr h="4318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Okullarda ET Kurulumu </a:t>
                      </a:r>
                      <a:r>
                        <a:rPr lang="tr-TR" u="none" dirty="0" smtClean="0">
                          <a:solidFill>
                            <a:schemeClr val="bg1"/>
                          </a:solidFill>
                        </a:rPr>
                        <a:t>Yapılmayacak</a:t>
                      </a:r>
                      <a:r>
                        <a:rPr lang="tr-TR" u="sng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Alanlar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301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Müdür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Hizmetli Odası</a:t>
                      </a:r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Müdür Baş Yardımcısı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Oyun Odası</a:t>
                      </a:r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Müdür Yardımcısı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Daktilograf Odası, Gözlem Odası, Revir Odası</a:t>
                      </a:r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Memur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Eğitim Araçları Odası</a:t>
                      </a:r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Danışman Odası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Arşiv, Depo</a:t>
                      </a:r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Sayman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Toplantı Salonu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Okul Aile Birliği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Çalışma Odası, Test Odası, Fotokopi Odası</a:t>
                      </a:r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Teknisyen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Spor Salonu, Bekleme Salonu, Çok Amaçlı Salon</a:t>
                      </a:r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Servisi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Kütüphane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Grup Rehberliği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Yemekhane</a:t>
                      </a:r>
                      <a:endParaRPr lang="tr-T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Hizmetleri Odası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Misafirhane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144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1716" y="1882139"/>
            <a:ext cx="2273808" cy="2106168"/>
          </a:xfrm>
          <a:custGeom>
            <a:avLst/>
            <a:gdLst/>
            <a:ahLst/>
            <a:cxnLst/>
            <a:rect l="l" t="t" r="r" b="b"/>
            <a:pathLst>
              <a:path w="2273807" h="2106168">
                <a:moveTo>
                  <a:pt x="0" y="1053084"/>
                </a:moveTo>
                <a:lnTo>
                  <a:pt x="3768" y="966706"/>
                </a:lnTo>
                <a:lnTo>
                  <a:pt x="14880" y="882254"/>
                </a:lnTo>
                <a:lnTo>
                  <a:pt x="33041" y="799996"/>
                </a:lnTo>
                <a:lnTo>
                  <a:pt x="57960" y="720205"/>
                </a:lnTo>
                <a:lnTo>
                  <a:pt x="89344" y="643151"/>
                </a:lnTo>
                <a:lnTo>
                  <a:pt x="126900" y="569105"/>
                </a:lnTo>
                <a:lnTo>
                  <a:pt x="170335" y="498338"/>
                </a:lnTo>
                <a:lnTo>
                  <a:pt x="219358" y="431121"/>
                </a:lnTo>
                <a:lnTo>
                  <a:pt x="273675" y="367724"/>
                </a:lnTo>
                <a:lnTo>
                  <a:pt x="332994" y="308419"/>
                </a:lnTo>
                <a:lnTo>
                  <a:pt x="397021" y="253476"/>
                </a:lnTo>
                <a:lnTo>
                  <a:pt x="465466" y="203167"/>
                </a:lnTo>
                <a:lnTo>
                  <a:pt x="538034" y="157762"/>
                </a:lnTo>
                <a:lnTo>
                  <a:pt x="614434" y="117532"/>
                </a:lnTo>
                <a:lnTo>
                  <a:pt x="694372" y="82748"/>
                </a:lnTo>
                <a:lnTo>
                  <a:pt x="777556" y="53681"/>
                </a:lnTo>
                <a:lnTo>
                  <a:pt x="863694" y="30602"/>
                </a:lnTo>
                <a:lnTo>
                  <a:pt x="952493" y="13781"/>
                </a:lnTo>
                <a:lnTo>
                  <a:pt x="1043661" y="3490"/>
                </a:lnTo>
                <a:lnTo>
                  <a:pt x="1136904" y="0"/>
                </a:lnTo>
                <a:lnTo>
                  <a:pt x="1230146" y="3490"/>
                </a:lnTo>
                <a:lnTo>
                  <a:pt x="1321314" y="13781"/>
                </a:lnTo>
                <a:lnTo>
                  <a:pt x="1410113" y="30602"/>
                </a:lnTo>
                <a:lnTo>
                  <a:pt x="1496251" y="53681"/>
                </a:lnTo>
                <a:lnTo>
                  <a:pt x="1579435" y="82748"/>
                </a:lnTo>
                <a:lnTo>
                  <a:pt x="1659373" y="117532"/>
                </a:lnTo>
                <a:lnTo>
                  <a:pt x="1735773" y="157762"/>
                </a:lnTo>
                <a:lnTo>
                  <a:pt x="1808341" y="203167"/>
                </a:lnTo>
                <a:lnTo>
                  <a:pt x="1876786" y="253476"/>
                </a:lnTo>
                <a:lnTo>
                  <a:pt x="1940814" y="308419"/>
                </a:lnTo>
                <a:lnTo>
                  <a:pt x="2000132" y="367724"/>
                </a:lnTo>
                <a:lnTo>
                  <a:pt x="2054449" y="431121"/>
                </a:lnTo>
                <a:lnTo>
                  <a:pt x="2103472" y="498338"/>
                </a:lnTo>
                <a:lnTo>
                  <a:pt x="2146907" y="569105"/>
                </a:lnTo>
                <a:lnTo>
                  <a:pt x="2184463" y="643151"/>
                </a:lnTo>
                <a:lnTo>
                  <a:pt x="2215847" y="720205"/>
                </a:lnTo>
                <a:lnTo>
                  <a:pt x="2240766" y="799996"/>
                </a:lnTo>
                <a:lnTo>
                  <a:pt x="2258927" y="882254"/>
                </a:lnTo>
                <a:lnTo>
                  <a:pt x="2270039" y="966706"/>
                </a:lnTo>
                <a:lnTo>
                  <a:pt x="2273808" y="1053084"/>
                </a:lnTo>
                <a:lnTo>
                  <a:pt x="2270039" y="1139461"/>
                </a:lnTo>
                <a:lnTo>
                  <a:pt x="2258927" y="1223913"/>
                </a:lnTo>
                <a:lnTo>
                  <a:pt x="2240766" y="1306171"/>
                </a:lnTo>
                <a:lnTo>
                  <a:pt x="2215847" y="1385962"/>
                </a:lnTo>
                <a:lnTo>
                  <a:pt x="2184463" y="1463016"/>
                </a:lnTo>
                <a:lnTo>
                  <a:pt x="2146907" y="1537062"/>
                </a:lnTo>
                <a:lnTo>
                  <a:pt x="2103472" y="1607829"/>
                </a:lnTo>
                <a:lnTo>
                  <a:pt x="2054449" y="1675046"/>
                </a:lnTo>
                <a:lnTo>
                  <a:pt x="2000132" y="1738443"/>
                </a:lnTo>
                <a:lnTo>
                  <a:pt x="1940814" y="1797748"/>
                </a:lnTo>
                <a:lnTo>
                  <a:pt x="1876786" y="1852691"/>
                </a:lnTo>
                <a:lnTo>
                  <a:pt x="1808341" y="1903000"/>
                </a:lnTo>
                <a:lnTo>
                  <a:pt x="1735773" y="1948405"/>
                </a:lnTo>
                <a:lnTo>
                  <a:pt x="1659373" y="1988635"/>
                </a:lnTo>
                <a:lnTo>
                  <a:pt x="1579435" y="2023419"/>
                </a:lnTo>
                <a:lnTo>
                  <a:pt x="1496251" y="2052486"/>
                </a:lnTo>
                <a:lnTo>
                  <a:pt x="1410113" y="2075565"/>
                </a:lnTo>
                <a:lnTo>
                  <a:pt x="1321314" y="2092386"/>
                </a:lnTo>
                <a:lnTo>
                  <a:pt x="1230146" y="2102677"/>
                </a:lnTo>
                <a:lnTo>
                  <a:pt x="1136904" y="2106168"/>
                </a:lnTo>
                <a:lnTo>
                  <a:pt x="1043661" y="2102677"/>
                </a:lnTo>
                <a:lnTo>
                  <a:pt x="952493" y="2092386"/>
                </a:lnTo>
                <a:lnTo>
                  <a:pt x="863694" y="2075565"/>
                </a:lnTo>
                <a:lnTo>
                  <a:pt x="777556" y="2052486"/>
                </a:lnTo>
                <a:lnTo>
                  <a:pt x="694372" y="2023419"/>
                </a:lnTo>
                <a:lnTo>
                  <a:pt x="614434" y="1988635"/>
                </a:lnTo>
                <a:lnTo>
                  <a:pt x="538034" y="1948405"/>
                </a:lnTo>
                <a:lnTo>
                  <a:pt x="465466" y="1903000"/>
                </a:lnTo>
                <a:lnTo>
                  <a:pt x="397021" y="1852691"/>
                </a:lnTo>
                <a:lnTo>
                  <a:pt x="332994" y="1797748"/>
                </a:lnTo>
                <a:lnTo>
                  <a:pt x="273675" y="1738443"/>
                </a:lnTo>
                <a:lnTo>
                  <a:pt x="219358" y="1675046"/>
                </a:lnTo>
                <a:lnTo>
                  <a:pt x="170335" y="1607829"/>
                </a:lnTo>
                <a:lnTo>
                  <a:pt x="126900" y="1537062"/>
                </a:lnTo>
                <a:lnTo>
                  <a:pt x="89344" y="1463016"/>
                </a:lnTo>
                <a:lnTo>
                  <a:pt x="57960" y="1385962"/>
                </a:lnTo>
                <a:lnTo>
                  <a:pt x="33041" y="1306171"/>
                </a:lnTo>
                <a:lnTo>
                  <a:pt x="14880" y="1223913"/>
                </a:lnTo>
                <a:lnTo>
                  <a:pt x="3768" y="1139461"/>
                </a:lnTo>
                <a:lnTo>
                  <a:pt x="0" y="1053084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144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6908" y="3265932"/>
            <a:ext cx="1463039" cy="1359407"/>
          </a:xfrm>
          <a:custGeom>
            <a:avLst/>
            <a:gdLst/>
            <a:ahLst/>
            <a:cxnLst/>
            <a:rect l="l" t="t" r="r" b="b"/>
            <a:pathLst>
              <a:path w="1463039" h="1359407">
                <a:moveTo>
                  <a:pt x="0" y="679703"/>
                </a:moveTo>
                <a:lnTo>
                  <a:pt x="2425" y="623954"/>
                </a:lnTo>
                <a:lnTo>
                  <a:pt x="9574" y="569447"/>
                </a:lnTo>
                <a:lnTo>
                  <a:pt x="21261" y="516356"/>
                </a:lnTo>
                <a:lnTo>
                  <a:pt x="37295" y="464856"/>
                </a:lnTo>
                <a:lnTo>
                  <a:pt x="57489" y="415123"/>
                </a:lnTo>
                <a:lnTo>
                  <a:pt x="81654" y="367331"/>
                </a:lnTo>
                <a:lnTo>
                  <a:pt x="109603" y="321655"/>
                </a:lnTo>
                <a:lnTo>
                  <a:pt x="141146" y="278270"/>
                </a:lnTo>
                <a:lnTo>
                  <a:pt x="176096" y="237350"/>
                </a:lnTo>
                <a:lnTo>
                  <a:pt x="214264" y="199072"/>
                </a:lnTo>
                <a:lnTo>
                  <a:pt x="255462" y="163609"/>
                </a:lnTo>
                <a:lnTo>
                  <a:pt x="299502" y="131137"/>
                </a:lnTo>
                <a:lnTo>
                  <a:pt x="346195" y="101830"/>
                </a:lnTo>
                <a:lnTo>
                  <a:pt x="395353" y="75863"/>
                </a:lnTo>
                <a:lnTo>
                  <a:pt x="446787" y="53411"/>
                </a:lnTo>
                <a:lnTo>
                  <a:pt x="500310" y="34649"/>
                </a:lnTo>
                <a:lnTo>
                  <a:pt x="555733" y="19752"/>
                </a:lnTo>
                <a:lnTo>
                  <a:pt x="612868" y="8895"/>
                </a:lnTo>
                <a:lnTo>
                  <a:pt x="671526" y="2253"/>
                </a:lnTo>
                <a:lnTo>
                  <a:pt x="731519" y="0"/>
                </a:lnTo>
                <a:lnTo>
                  <a:pt x="791513" y="2253"/>
                </a:lnTo>
                <a:lnTo>
                  <a:pt x="850171" y="8895"/>
                </a:lnTo>
                <a:lnTo>
                  <a:pt x="907306" y="19752"/>
                </a:lnTo>
                <a:lnTo>
                  <a:pt x="962729" y="34649"/>
                </a:lnTo>
                <a:lnTo>
                  <a:pt x="1016252" y="53411"/>
                </a:lnTo>
                <a:lnTo>
                  <a:pt x="1067686" y="75863"/>
                </a:lnTo>
                <a:lnTo>
                  <a:pt x="1116844" y="101830"/>
                </a:lnTo>
                <a:lnTo>
                  <a:pt x="1163537" y="131137"/>
                </a:lnTo>
                <a:lnTo>
                  <a:pt x="1207577" y="163609"/>
                </a:lnTo>
                <a:lnTo>
                  <a:pt x="1248775" y="199072"/>
                </a:lnTo>
                <a:lnTo>
                  <a:pt x="1286943" y="237350"/>
                </a:lnTo>
                <a:lnTo>
                  <a:pt x="1321893" y="278270"/>
                </a:lnTo>
                <a:lnTo>
                  <a:pt x="1353436" y="321655"/>
                </a:lnTo>
                <a:lnTo>
                  <a:pt x="1381385" y="367331"/>
                </a:lnTo>
                <a:lnTo>
                  <a:pt x="1405550" y="415123"/>
                </a:lnTo>
                <a:lnTo>
                  <a:pt x="1425744" y="464856"/>
                </a:lnTo>
                <a:lnTo>
                  <a:pt x="1441778" y="516356"/>
                </a:lnTo>
                <a:lnTo>
                  <a:pt x="1453465" y="569447"/>
                </a:lnTo>
                <a:lnTo>
                  <a:pt x="1460614" y="623954"/>
                </a:lnTo>
                <a:lnTo>
                  <a:pt x="1463039" y="679703"/>
                </a:lnTo>
                <a:lnTo>
                  <a:pt x="1460614" y="735453"/>
                </a:lnTo>
                <a:lnTo>
                  <a:pt x="1453465" y="789960"/>
                </a:lnTo>
                <a:lnTo>
                  <a:pt x="1441778" y="843051"/>
                </a:lnTo>
                <a:lnTo>
                  <a:pt x="1425744" y="894551"/>
                </a:lnTo>
                <a:lnTo>
                  <a:pt x="1405550" y="944284"/>
                </a:lnTo>
                <a:lnTo>
                  <a:pt x="1381385" y="992076"/>
                </a:lnTo>
                <a:lnTo>
                  <a:pt x="1353436" y="1037752"/>
                </a:lnTo>
                <a:lnTo>
                  <a:pt x="1321893" y="1081137"/>
                </a:lnTo>
                <a:lnTo>
                  <a:pt x="1286943" y="1122057"/>
                </a:lnTo>
                <a:lnTo>
                  <a:pt x="1248775" y="1160335"/>
                </a:lnTo>
                <a:lnTo>
                  <a:pt x="1207577" y="1195798"/>
                </a:lnTo>
                <a:lnTo>
                  <a:pt x="1163537" y="1228270"/>
                </a:lnTo>
                <a:lnTo>
                  <a:pt x="1116844" y="1257577"/>
                </a:lnTo>
                <a:lnTo>
                  <a:pt x="1067686" y="1283544"/>
                </a:lnTo>
                <a:lnTo>
                  <a:pt x="1016252" y="1305996"/>
                </a:lnTo>
                <a:lnTo>
                  <a:pt x="962729" y="1324758"/>
                </a:lnTo>
                <a:lnTo>
                  <a:pt x="907306" y="1339655"/>
                </a:lnTo>
                <a:lnTo>
                  <a:pt x="850171" y="1350512"/>
                </a:lnTo>
                <a:lnTo>
                  <a:pt x="791513" y="1357154"/>
                </a:lnTo>
                <a:lnTo>
                  <a:pt x="731519" y="1359407"/>
                </a:lnTo>
                <a:lnTo>
                  <a:pt x="671526" y="1357154"/>
                </a:lnTo>
                <a:lnTo>
                  <a:pt x="612868" y="1350512"/>
                </a:lnTo>
                <a:lnTo>
                  <a:pt x="555733" y="1339655"/>
                </a:lnTo>
                <a:lnTo>
                  <a:pt x="500310" y="1324758"/>
                </a:lnTo>
                <a:lnTo>
                  <a:pt x="446787" y="1305996"/>
                </a:lnTo>
                <a:lnTo>
                  <a:pt x="395353" y="1283544"/>
                </a:lnTo>
                <a:lnTo>
                  <a:pt x="346195" y="1257577"/>
                </a:lnTo>
                <a:lnTo>
                  <a:pt x="299502" y="1228270"/>
                </a:lnTo>
                <a:lnTo>
                  <a:pt x="255462" y="1195798"/>
                </a:lnTo>
                <a:lnTo>
                  <a:pt x="214264" y="1160335"/>
                </a:lnTo>
                <a:lnTo>
                  <a:pt x="176096" y="1122057"/>
                </a:lnTo>
                <a:lnTo>
                  <a:pt x="141146" y="1081137"/>
                </a:lnTo>
                <a:lnTo>
                  <a:pt x="109603" y="1037752"/>
                </a:lnTo>
                <a:lnTo>
                  <a:pt x="81654" y="992076"/>
                </a:lnTo>
                <a:lnTo>
                  <a:pt x="57489" y="944284"/>
                </a:lnTo>
                <a:lnTo>
                  <a:pt x="37295" y="894551"/>
                </a:lnTo>
                <a:lnTo>
                  <a:pt x="21261" y="843051"/>
                </a:lnTo>
                <a:lnTo>
                  <a:pt x="9574" y="789960"/>
                </a:lnTo>
                <a:lnTo>
                  <a:pt x="2425" y="735453"/>
                </a:lnTo>
                <a:lnTo>
                  <a:pt x="0" y="679703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9144000" cy="68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5516" y="1982723"/>
            <a:ext cx="2273808" cy="2109216"/>
          </a:xfrm>
          <a:custGeom>
            <a:avLst/>
            <a:gdLst/>
            <a:ahLst/>
            <a:cxnLst/>
            <a:rect l="l" t="t" r="r" b="b"/>
            <a:pathLst>
              <a:path w="2273807" h="2109216">
                <a:moveTo>
                  <a:pt x="0" y="1054608"/>
                </a:moveTo>
                <a:lnTo>
                  <a:pt x="3768" y="968116"/>
                </a:lnTo>
                <a:lnTo>
                  <a:pt x="14880" y="883550"/>
                </a:lnTo>
                <a:lnTo>
                  <a:pt x="33041" y="801180"/>
                </a:lnTo>
                <a:lnTo>
                  <a:pt x="57960" y="721278"/>
                </a:lnTo>
                <a:lnTo>
                  <a:pt x="89344" y="644116"/>
                </a:lnTo>
                <a:lnTo>
                  <a:pt x="126900" y="569964"/>
                </a:lnTo>
                <a:lnTo>
                  <a:pt x="170335" y="499095"/>
                </a:lnTo>
                <a:lnTo>
                  <a:pt x="219358" y="431779"/>
                </a:lnTo>
                <a:lnTo>
                  <a:pt x="273675" y="368289"/>
                </a:lnTo>
                <a:lnTo>
                  <a:pt x="332994" y="308895"/>
                </a:lnTo>
                <a:lnTo>
                  <a:pt x="397021" y="253870"/>
                </a:lnTo>
                <a:lnTo>
                  <a:pt x="465466" y="203484"/>
                </a:lnTo>
                <a:lnTo>
                  <a:pt x="538034" y="158009"/>
                </a:lnTo>
                <a:lnTo>
                  <a:pt x="614434" y="117717"/>
                </a:lnTo>
                <a:lnTo>
                  <a:pt x="694372" y="82879"/>
                </a:lnTo>
                <a:lnTo>
                  <a:pt x="777556" y="53766"/>
                </a:lnTo>
                <a:lnTo>
                  <a:pt x="863694" y="30650"/>
                </a:lnTo>
                <a:lnTo>
                  <a:pt x="952493" y="13803"/>
                </a:lnTo>
                <a:lnTo>
                  <a:pt x="1043661" y="3496"/>
                </a:lnTo>
                <a:lnTo>
                  <a:pt x="1136904" y="0"/>
                </a:lnTo>
                <a:lnTo>
                  <a:pt x="1230146" y="3496"/>
                </a:lnTo>
                <a:lnTo>
                  <a:pt x="1321314" y="13803"/>
                </a:lnTo>
                <a:lnTo>
                  <a:pt x="1410113" y="30650"/>
                </a:lnTo>
                <a:lnTo>
                  <a:pt x="1496251" y="53766"/>
                </a:lnTo>
                <a:lnTo>
                  <a:pt x="1579435" y="82879"/>
                </a:lnTo>
                <a:lnTo>
                  <a:pt x="1659373" y="117717"/>
                </a:lnTo>
                <a:lnTo>
                  <a:pt x="1735773" y="158009"/>
                </a:lnTo>
                <a:lnTo>
                  <a:pt x="1808341" y="203484"/>
                </a:lnTo>
                <a:lnTo>
                  <a:pt x="1876786" y="253870"/>
                </a:lnTo>
                <a:lnTo>
                  <a:pt x="1940814" y="308895"/>
                </a:lnTo>
                <a:lnTo>
                  <a:pt x="2000132" y="368289"/>
                </a:lnTo>
                <a:lnTo>
                  <a:pt x="2054449" y="431779"/>
                </a:lnTo>
                <a:lnTo>
                  <a:pt x="2103472" y="499095"/>
                </a:lnTo>
                <a:lnTo>
                  <a:pt x="2146907" y="569964"/>
                </a:lnTo>
                <a:lnTo>
                  <a:pt x="2184463" y="644116"/>
                </a:lnTo>
                <a:lnTo>
                  <a:pt x="2215847" y="721278"/>
                </a:lnTo>
                <a:lnTo>
                  <a:pt x="2240766" y="801180"/>
                </a:lnTo>
                <a:lnTo>
                  <a:pt x="2258927" y="883550"/>
                </a:lnTo>
                <a:lnTo>
                  <a:pt x="2270039" y="968116"/>
                </a:lnTo>
                <a:lnTo>
                  <a:pt x="2273808" y="1054608"/>
                </a:lnTo>
                <a:lnTo>
                  <a:pt x="2270039" y="1141099"/>
                </a:lnTo>
                <a:lnTo>
                  <a:pt x="2258927" y="1225665"/>
                </a:lnTo>
                <a:lnTo>
                  <a:pt x="2240766" y="1308035"/>
                </a:lnTo>
                <a:lnTo>
                  <a:pt x="2215847" y="1387937"/>
                </a:lnTo>
                <a:lnTo>
                  <a:pt x="2184463" y="1465099"/>
                </a:lnTo>
                <a:lnTo>
                  <a:pt x="2146907" y="1539251"/>
                </a:lnTo>
                <a:lnTo>
                  <a:pt x="2103472" y="1610120"/>
                </a:lnTo>
                <a:lnTo>
                  <a:pt x="2054449" y="1677436"/>
                </a:lnTo>
                <a:lnTo>
                  <a:pt x="2000132" y="1740926"/>
                </a:lnTo>
                <a:lnTo>
                  <a:pt x="1940814" y="1800320"/>
                </a:lnTo>
                <a:lnTo>
                  <a:pt x="1876786" y="1855345"/>
                </a:lnTo>
                <a:lnTo>
                  <a:pt x="1808341" y="1905731"/>
                </a:lnTo>
                <a:lnTo>
                  <a:pt x="1735773" y="1951206"/>
                </a:lnTo>
                <a:lnTo>
                  <a:pt x="1659373" y="1991498"/>
                </a:lnTo>
                <a:lnTo>
                  <a:pt x="1579435" y="2026336"/>
                </a:lnTo>
                <a:lnTo>
                  <a:pt x="1496251" y="2055449"/>
                </a:lnTo>
                <a:lnTo>
                  <a:pt x="1410113" y="2078565"/>
                </a:lnTo>
                <a:lnTo>
                  <a:pt x="1321314" y="2095412"/>
                </a:lnTo>
                <a:lnTo>
                  <a:pt x="1230146" y="2105719"/>
                </a:lnTo>
                <a:lnTo>
                  <a:pt x="1136904" y="2109216"/>
                </a:lnTo>
                <a:lnTo>
                  <a:pt x="1043661" y="2105719"/>
                </a:lnTo>
                <a:lnTo>
                  <a:pt x="952493" y="2095412"/>
                </a:lnTo>
                <a:lnTo>
                  <a:pt x="863694" y="2078565"/>
                </a:lnTo>
                <a:lnTo>
                  <a:pt x="777556" y="2055449"/>
                </a:lnTo>
                <a:lnTo>
                  <a:pt x="694372" y="2026336"/>
                </a:lnTo>
                <a:lnTo>
                  <a:pt x="614434" y="1991498"/>
                </a:lnTo>
                <a:lnTo>
                  <a:pt x="538034" y="1951206"/>
                </a:lnTo>
                <a:lnTo>
                  <a:pt x="465466" y="1905731"/>
                </a:lnTo>
                <a:lnTo>
                  <a:pt x="397021" y="1855345"/>
                </a:lnTo>
                <a:lnTo>
                  <a:pt x="332994" y="1800320"/>
                </a:lnTo>
                <a:lnTo>
                  <a:pt x="273675" y="1740926"/>
                </a:lnTo>
                <a:lnTo>
                  <a:pt x="219358" y="1677436"/>
                </a:lnTo>
                <a:lnTo>
                  <a:pt x="170335" y="1610120"/>
                </a:lnTo>
                <a:lnTo>
                  <a:pt x="126900" y="1539251"/>
                </a:lnTo>
                <a:lnTo>
                  <a:pt x="89344" y="1465099"/>
                </a:lnTo>
                <a:lnTo>
                  <a:pt x="57960" y="1387937"/>
                </a:lnTo>
                <a:lnTo>
                  <a:pt x="33041" y="1308035"/>
                </a:lnTo>
                <a:lnTo>
                  <a:pt x="14880" y="1225665"/>
                </a:lnTo>
                <a:lnTo>
                  <a:pt x="3768" y="1141099"/>
                </a:lnTo>
                <a:lnTo>
                  <a:pt x="0" y="1054608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8442"/>
            <a:ext cx="9144000" cy="6689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40670" y="47790"/>
            <a:ext cx="3291361" cy="0"/>
          </a:xfrm>
          <a:custGeom>
            <a:avLst/>
            <a:gdLst/>
            <a:ahLst/>
            <a:cxnLst/>
            <a:rect l="l" t="t" r="r" b="b"/>
            <a:pathLst>
              <a:path w="3291361">
                <a:moveTo>
                  <a:pt x="0" y="0"/>
                </a:moveTo>
                <a:lnTo>
                  <a:pt x="3291361" y="0"/>
                </a:lnTo>
              </a:path>
            </a:pathLst>
          </a:custGeom>
          <a:ln w="23937">
            <a:solidFill>
              <a:srgbClr val="9783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75" y="1887741"/>
            <a:ext cx="0" cy="2676292"/>
          </a:xfrm>
          <a:custGeom>
            <a:avLst/>
            <a:gdLst/>
            <a:ahLst/>
            <a:cxnLst/>
            <a:rect l="l" t="t" r="r" b="b"/>
            <a:pathLst>
              <a:path h="2676292">
                <a:moveTo>
                  <a:pt x="0" y="2676292"/>
                </a:moveTo>
                <a:lnTo>
                  <a:pt x="0" y="0"/>
                </a:lnTo>
              </a:path>
            </a:pathLst>
          </a:custGeom>
          <a:ln w="71811">
            <a:solidFill>
              <a:srgbClr val="575B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08094" y="23895"/>
            <a:ext cx="0" cy="3512634"/>
          </a:xfrm>
          <a:custGeom>
            <a:avLst/>
            <a:gdLst/>
            <a:ahLst/>
            <a:cxnLst/>
            <a:rect l="l" t="t" r="r" b="b"/>
            <a:pathLst>
              <a:path h="3512634">
                <a:moveTo>
                  <a:pt x="0" y="3512634"/>
                </a:moveTo>
                <a:lnTo>
                  <a:pt x="0" y="0"/>
                </a:lnTo>
              </a:path>
            </a:pathLst>
          </a:custGeom>
          <a:ln w="11968">
            <a:solidFill>
              <a:srgbClr val="8380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3758" y="4223524"/>
            <a:ext cx="634335" cy="0"/>
          </a:xfrm>
          <a:custGeom>
            <a:avLst/>
            <a:gdLst/>
            <a:ahLst/>
            <a:cxnLst/>
            <a:rect l="l" t="t" r="r" b="b"/>
            <a:pathLst>
              <a:path w="634335">
                <a:moveTo>
                  <a:pt x="0" y="0"/>
                </a:moveTo>
                <a:lnTo>
                  <a:pt x="634335" y="0"/>
                </a:lnTo>
              </a:path>
            </a:pathLst>
          </a:custGeom>
          <a:ln w="59842">
            <a:solidFill>
              <a:srgbClr val="9C70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2110" y="4110020"/>
            <a:ext cx="0" cy="1553204"/>
          </a:xfrm>
          <a:custGeom>
            <a:avLst/>
            <a:gdLst/>
            <a:ahLst/>
            <a:cxnLst/>
            <a:rect l="l" t="t" r="r" b="b"/>
            <a:pathLst>
              <a:path h="1553204">
                <a:moveTo>
                  <a:pt x="0" y="1553204"/>
                </a:moveTo>
                <a:lnTo>
                  <a:pt x="0" y="0"/>
                </a:lnTo>
              </a:path>
            </a:pathLst>
          </a:custGeom>
          <a:ln w="11968">
            <a:solidFill>
              <a:srgbClr val="A067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30189" y="2900865"/>
            <a:ext cx="76835" cy="541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0" spc="-375" dirty="0" smtClean="0">
                <a:solidFill>
                  <a:srgbClr val="7B8790"/>
                </a:solidFill>
                <a:latin typeface="Arial"/>
                <a:cs typeface="Arial"/>
              </a:rPr>
              <a:t>j</a:t>
            </a:r>
            <a:endParaRPr sz="3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2315" y="3419219"/>
            <a:ext cx="165735" cy="1002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260">
              <a:lnSpc>
                <a:spcPct val="100000"/>
              </a:lnSpc>
            </a:pPr>
            <a:r>
              <a:rPr sz="1300" spc="455" dirty="0" smtClean="0">
                <a:solidFill>
                  <a:srgbClr val="7B8790"/>
                </a:solidFill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2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3450" i="1" spc="-455" dirty="0" smtClean="0">
                <a:solidFill>
                  <a:srgbClr val="7B8790"/>
                </a:solidFill>
                <a:latin typeface="Arial"/>
                <a:cs typeface="Arial"/>
              </a:rPr>
              <a:t>I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7828" y="2833116"/>
            <a:ext cx="1231392" cy="1194816"/>
          </a:xfrm>
          <a:custGeom>
            <a:avLst/>
            <a:gdLst/>
            <a:ahLst/>
            <a:cxnLst/>
            <a:rect l="l" t="t" r="r" b="b"/>
            <a:pathLst>
              <a:path w="1231392" h="1194816">
                <a:moveTo>
                  <a:pt x="0" y="597408"/>
                </a:moveTo>
                <a:lnTo>
                  <a:pt x="2041" y="548410"/>
                </a:lnTo>
                <a:lnTo>
                  <a:pt x="8060" y="500503"/>
                </a:lnTo>
                <a:lnTo>
                  <a:pt x="17897" y="453841"/>
                </a:lnTo>
                <a:lnTo>
                  <a:pt x="31394" y="408578"/>
                </a:lnTo>
                <a:lnTo>
                  <a:pt x="48392" y="364867"/>
                </a:lnTo>
                <a:lnTo>
                  <a:pt x="68734" y="322861"/>
                </a:lnTo>
                <a:lnTo>
                  <a:pt x="92259" y="282716"/>
                </a:lnTo>
                <a:lnTo>
                  <a:pt x="118811" y="244583"/>
                </a:lnTo>
                <a:lnTo>
                  <a:pt x="148229" y="208618"/>
                </a:lnTo>
                <a:lnTo>
                  <a:pt x="180355" y="174974"/>
                </a:lnTo>
                <a:lnTo>
                  <a:pt x="215032" y="143804"/>
                </a:lnTo>
                <a:lnTo>
                  <a:pt x="252100" y="115263"/>
                </a:lnTo>
                <a:lnTo>
                  <a:pt x="291400" y="89503"/>
                </a:lnTo>
                <a:lnTo>
                  <a:pt x="332774" y="66680"/>
                </a:lnTo>
                <a:lnTo>
                  <a:pt x="376064" y="46946"/>
                </a:lnTo>
                <a:lnTo>
                  <a:pt x="421111" y="30455"/>
                </a:lnTo>
                <a:lnTo>
                  <a:pt x="467756" y="17361"/>
                </a:lnTo>
                <a:lnTo>
                  <a:pt x="515841" y="7818"/>
                </a:lnTo>
                <a:lnTo>
                  <a:pt x="565207" y="1980"/>
                </a:lnTo>
                <a:lnTo>
                  <a:pt x="615696" y="0"/>
                </a:lnTo>
                <a:lnTo>
                  <a:pt x="666184" y="1980"/>
                </a:lnTo>
                <a:lnTo>
                  <a:pt x="715550" y="7818"/>
                </a:lnTo>
                <a:lnTo>
                  <a:pt x="763635" y="17361"/>
                </a:lnTo>
                <a:lnTo>
                  <a:pt x="810280" y="30455"/>
                </a:lnTo>
                <a:lnTo>
                  <a:pt x="855327" y="46946"/>
                </a:lnTo>
                <a:lnTo>
                  <a:pt x="898617" y="66680"/>
                </a:lnTo>
                <a:lnTo>
                  <a:pt x="939991" y="89503"/>
                </a:lnTo>
                <a:lnTo>
                  <a:pt x="979291" y="115263"/>
                </a:lnTo>
                <a:lnTo>
                  <a:pt x="1016359" y="143804"/>
                </a:lnTo>
                <a:lnTo>
                  <a:pt x="1051036" y="174974"/>
                </a:lnTo>
                <a:lnTo>
                  <a:pt x="1083162" y="208618"/>
                </a:lnTo>
                <a:lnTo>
                  <a:pt x="1112580" y="244583"/>
                </a:lnTo>
                <a:lnTo>
                  <a:pt x="1139132" y="282716"/>
                </a:lnTo>
                <a:lnTo>
                  <a:pt x="1162657" y="322861"/>
                </a:lnTo>
                <a:lnTo>
                  <a:pt x="1182999" y="364867"/>
                </a:lnTo>
                <a:lnTo>
                  <a:pt x="1199997" y="408578"/>
                </a:lnTo>
                <a:lnTo>
                  <a:pt x="1213494" y="453841"/>
                </a:lnTo>
                <a:lnTo>
                  <a:pt x="1223331" y="500503"/>
                </a:lnTo>
                <a:lnTo>
                  <a:pt x="1229350" y="548410"/>
                </a:lnTo>
                <a:lnTo>
                  <a:pt x="1231392" y="597408"/>
                </a:lnTo>
                <a:lnTo>
                  <a:pt x="1229350" y="646405"/>
                </a:lnTo>
                <a:lnTo>
                  <a:pt x="1223331" y="694312"/>
                </a:lnTo>
                <a:lnTo>
                  <a:pt x="1213494" y="740974"/>
                </a:lnTo>
                <a:lnTo>
                  <a:pt x="1199997" y="786237"/>
                </a:lnTo>
                <a:lnTo>
                  <a:pt x="1182999" y="829948"/>
                </a:lnTo>
                <a:lnTo>
                  <a:pt x="1162657" y="871954"/>
                </a:lnTo>
                <a:lnTo>
                  <a:pt x="1139132" y="912099"/>
                </a:lnTo>
                <a:lnTo>
                  <a:pt x="1112580" y="950232"/>
                </a:lnTo>
                <a:lnTo>
                  <a:pt x="1083162" y="986197"/>
                </a:lnTo>
                <a:lnTo>
                  <a:pt x="1051036" y="1019841"/>
                </a:lnTo>
                <a:lnTo>
                  <a:pt x="1016359" y="1051011"/>
                </a:lnTo>
                <a:lnTo>
                  <a:pt x="979291" y="1079552"/>
                </a:lnTo>
                <a:lnTo>
                  <a:pt x="939991" y="1105312"/>
                </a:lnTo>
                <a:lnTo>
                  <a:pt x="898617" y="1128135"/>
                </a:lnTo>
                <a:lnTo>
                  <a:pt x="855327" y="1147869"/>
                </a:lnTo>
                <a:lnTo>
                  <a:pt x="810280" y="1164360"/>
                </a:lnTo>
                <a:lnTo>
                  <a:pt x="763635" y="1177454"/>
                </a:lnTo>
                <a:lnTo>
                  <a:pt x="715550" y="1186997"/>
                </a:lnTo>
                <a:lnTo>
                  <a:pt x="666184" y="1192835"/>
                </a:lnTo>
                <a:lnTo>
                  <a:pt x="615696" y="1194816"/>
                </a:lnTo>
                <a:lnTo>
                  <a:pt x="565207" y="1192835"/>
                </a:lnTo>
                <a:lnTo>
                  <a:pt x="515841" y="1186997"/>
                </a:lnTo>
                <a:lnTo>
                  <a:pt x="467756" y="1177454"/>
                </a:lnTo>
                <a:lnTo>
                  <a:pt x="421111" y="1164360"/>
                </a:lnTo>
                <a:lnTo>
                  <a:pt x="376064" y="1147869"/>
                </a:lnTo>
                <a:lnTo>
                  <a:pt x="332774" y="1128135"/>
                </a:lnTo>
                <a:lnTo>
                  <a:pt x="291400" y="1105312"/>
                </a:lnTo>
                <a:lnTo>
                  <a:pt x="252100" y="1079552"/>
                </a:lnTo>
                <a:lnTo>
                  <a:pt x="215032" y="1051011"/>
                </a:lnTo>
                <a:lnTo>
                  <a:pt x="180355" y="1019841"/>
                </a:lnTo>
                <a:lnTo>
                  <a:pt x="148229" y="986197"/>
                </a:lnTo>
                <a:lnTo>
                  <a:pt x="118811" y="950232"/>
                </a:lnTo>
                <a:lnTo>
                  <a:pt x="92259" y="912099"/>
                </a:lnTo>
                <a:lnTo>
                  <a:pt x="68734" y="871954"/>
                </a:lnTo>
                <a:lnTo>
                  <a:pt x="48392" y="829948"/>
                </a:lnTo>
                <a:lnTo>
                  <a:pt x="31394" y="786237"/>
                </a:lnTo>
                <a:lnTo>
                  <a:pt x="17897" y="740974"/>
                </a:lnTo>
                <a:lnTo>
                  <a:pt x="8060" y="694312"/>
                </a:lnTo>
                <a:lnTo>
                  <a:pt x="2041" y="646405"/>
                </a:lnTo>
                <a:lnTo>
                  <a:pt x="0" y="597408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6323" y="2071116"/>
            <a:ext cx="1600200" cy="1612392"/>
          </a:xfrm>
          <a:custGeom>
            <a:avLst/>
            <a:gdLst/>
            <a:ahLst/>
            <a:cxnLst/>
            <a:rect l="l" t="t" r="r" b="b"/>
            <a:pathLst>
              <a:path w="1600200" h="1612392">
                <a:moveTo>
                  <a:pt x="0" y="806196"/>
                </a:moveTo>
                <a:lnTo>
                  <a:pt x="2652" y="740073"/>
                </a:lnTo>
                <a:lnTo>
                  <a:pt x="10473" y="675423"/>
                </a:lnTo>
                <a:lnTo>
                  <a:pt x="23255" y="612453"/>
                </a:lnTo>
                <a:lnTo>
                  <a:pt x="40794" y="551371"/>
                </a:lnTo>
                <a:lnTo>
                  <a:pt x="62882" y="492382"/>
                </a:lnTo>
                <a:lnTo>
                  <a:pt x="89315" y="435697"/>
                </a:lnTo>
                <a:lnTo>
                  <a:pt x="119885" y="381520"/>
                </a:lnTo>
                <a:lnTo>
                  <a:pt x="154387" y="330061"/>
                </a:lnTo>
                <a:lnTo>
                  <a:pt x="192615" y="281527"/>
                </a:lnTo>
                <a:lnTo>
                  <a:pt x="234362" y="236124"/>
                </a:lnTo>
                <a:lnTo>
                  <a:pt x="279423" y="194061"/>
                </a:lnTo>
                <a:lnTo>
                  <a:pt x="327592" y="155545"/>
                </a:lnTo>
                <a:lnTo>
                  <a:pt x="378663" y="120783"/>
                </a:lnTo>
                <a:lnTo>
                  <a:pt x="432430" y="89983"/>
                </a:lnTo>
                <a:lnTo>
                  <a:pt x="488686" y="63353"/>
                </a:lnTo>
                <a:lnTo>
                  <a:pt x="547225" y="41099"/>
                </a:lnTo>
                <a:lnTo>
                  <a:pt x="607842" y="23429"/>
                </a:lnTo>
                <a:lnTo>
                  <a:pt x="670331" y="10551"/>
                </a:lnTo>
                <a:lnTo>
                  <a:pt x="734486" y="2672"/>
                </a:lnTo>
                <a:lnTo>
                  <a:pt x="800100" y="0"/>
                </a:lnTo>
                <a:lnTo>
                  <a:pt x="865713" y="2672"/>
                </a:lnTo>
                <a:lnTo>
                  <a:pt x="929868" y="10551"/>
                </a:lnTo>
                <a:lnTo>
                  <a:pt x="992357" y="23429"/>
                </a:lnTo>
                <a:lnTo>
                  <a:pt x="1052974" y="41099"/>
                </a:lnTo>
                <a:lnTo>
                  <a:pt x="1111513" y="63353"/>
                </a:lnTo>
                <a:lnTo>
                  <a:pt x="1167769" y="89983"/>
                </a:lnTo>
                <a:lnTo>
                  <a:pt x="1221536" y="120783"/>
                </a:lnTo>
                <a:lnTo>
                  <a:pt x="1272607" y="155545"/>
                </a:lnTo>
                <a:lnTo>
                  <a:pt x="1320776" y="194061"/>
                </a:lnTo>
                <a:lnTo>
                  <a:pt x="1365837" y="236124"/>
                </a:lnTo>
                <a:lnTo>
                  <a:pt x="1407584" y="281527"/>
                </a:lnTo>
                <a:lnTo>
                  <a:pt x="1445812" y="330061"/>
                </a:lnTo>
                <a:lnTo>
                  <a:pt x="1480314" y="381520"/>
                </a:lnTo>
                <a:lnTo>
                  <a:pt x="1510884" y="435697"/>
                </a:lnTo>
                <a:lnTo>
                  <a:pt x="1537317" y="492382"/>
                </a:lnTo>
                <a:lnTo>
                  <a:pt x="1559405" y="551371"/>
                </a:lnTo>
                <a:lnTo>
                  <a:pt x="1576944" y="612453"/>
                </a:lnTo>
                <a:lnTo>
                  <a:pt x="1589726" y="675423"/>
                </a:lnTo>
                <a:lnTo>
                  <a:pt x="1597547" y="740073"/>
                </a:lnTo>
                <a:lnTo>
                  <a:pt x="1600200" y="806196"/>
                </a:lnTo>
                <a:lnTo>
                  <a:pt x="1597547" y="872318"/>
                </a:lnTo>
                <a:lnTo>
                  <a:pt x="1589726" y="936968"/>
                </a:lnTo>
                <a:lnTo>
                  <a:pt x="1576944" y="999938"/>
                </a:lnTo>
                <a:lnTo>
                  <a:pt x="1559405" y="1061020"/>
                </a:lnTo>
                <a:lnTo>
                  <a:pt x="1537317" y="1120009"/>
                </a:lnTo>
                <a:lnTo>
                  <a:pt x="1510884" y="1176694"/>
                </a:lnTo>
                <a:lnTo>
                  <a:pt x="1480314" y="1230871"/>
                </a:lnTo>
                <a:lnTo>
                  <a:pt x="1445812" y="1282330"/>
                </a:lnTo>
                <a:lnTo>
                  <a:pt x="1407584" y="1330864"/>
                </a:lnTo>
                <a:lnTo>
                  <a:pt x="1365837" y="1376267"/>
                </a:lnTo>
                <a:lnTo>
                  <a:pt x="1320776" y="1418330"/>
                </a:lnTo>
                <a:lnTo>
                  <a:pt x="1272607" y="1456846"/>
                </a:lnTo>
                <a:lnTo>
                  <a:pt x="1221536" y="1491608"/>
                </a:lnTo>
                <a:lnTo>
                  <a:pt x="1167769" y="1522408"/>
                </a:lnTo>
                <a:lnTo>
                  <a:pt x="1111513" y="1549038"/>
                </a:lnTo>
                <a:lnTo>
                  <a:pt x="1052974" y="1571292"/>
                </a:lnTo>
                <a:lnTo>
                  <a:pt x="992357" y="1588962"/>
                </a:lnTo>
                <a:lnTo>
                  <a:pt x="929868" y="1601840"/>
                </a:lnTo>
                <a:lnTo>
                  <a:pt x="865713" y="1609719"/>
                </a:lnTo>
                <a:lnTo>
                  <a:pt x="800100" y="1612392"/>
                </a:lnTo>
                <a:lnTo>
                  <a:pt x="734486" y="1609719"/>
                </a:lnTo>
                <a:lnTo>
                  <a:pt x="670331" y="1601840"/>
                </a:lnTo>
                <a:lnTo>
                  <a:pt x="607842" y="1588962"/>
                </a:lnTo>
                <a:lnTo>
                  <a:pt x="547225" y="1571292"/>
                </a:lnTo>
                <a:lnTo>
                  <a:pt x="488686" y="1549038"/>
                </a:lnTo>
                <a:lnTo>
                  <a:pt x="432430" y="1522408"/>
                </a:lnTo>
                <a:lnTo>
                  <a:pt x="378663" y="1491608"/>
                </a:lnTo>
                <a:lnTo>
                  <a:pt x="327592" y="1456846"/>
                </a:lnTo>
                <a:lnTo>
                  <a:pt x="279423" y="1418330"/>
                </a:lnTo>
                <a:lnTo>
                  <a:pt x="234362" y="1376267"/>
                </a:lnTo>
                <a:lnTo>
                  <a:pt x="192615" y="1330864"/>
                </a:lnTo>
                <a:lnTo>
                  <a:pt x="154387" y="1282330"/>
                </a:lnTo>
                <a:lnTo>
                  <a:pt x="119885" y="1230871"/>
                </a:lnTo>
                <a:lnTo>
                  <a:pt x="89315" y="1176694"/>
                </a:lnTo>
                <a:lnTo>
                  <a:pt x="62882" y="1120009"/>
                </a:lnTo>
                <a:lnTo>
                  <a:pt x="40794" y="1061020"/>
                </a:lnTo>
                <a:lnTo>
                  <a:pt x="23255" y="999938"/>
                </a:lnTo>
                <a:lnTo>
                  <a:pt x="10473" y="936968"/>
                </a:lnTo>
                <a:lnTo>
                  <a:pt x="2652" y="872318"/>
                </a:lnTo>
                <a:lnTo>
                  <a:pt x="0" y="806196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6908" y="2186939"/>
            <a:ext cx="2273807" cy="2106168"/>
          </a:xfrm>
          <a:custGeom>
            <a:avLst/>
            <a:gdLst/>
            <a:ahLst/>
            <a:cxnLst/>
            <a:rect l="l" t="t" r="r" b="b"/>
            <a:pathLst>
              <a:path w="2273807" h="2106168">
                <a:moveTo>
                  <a:pt x="0" y="1053084"/>
                </a:moveTo>
                <a:lnTo>
                  <a:pt x="3768" y="966706"/>
                </a:lnTo>
                <a:lnTo>
                  <a:pt x="14880" y="882254"/>
                </a:lnTo>
                <a:lnTo>
                  <a:pt x="33041" y="799996"/>
                </a:lnTo>
                <a:lnTo>
                  <a:pt x="57960" y="720205"/>
                </a:lnTo>
                <a:lnTo>
                  <a:pt x="89344" y="643151"/>
                </a:lnTo>
                <a:lnTo>
                  <a:pt x="126900" y="569105"/>
                </a:lnTo>
                <a:lnTo>
                  <a:pt x="170335" y="498338"/>
                </a:lnTo>
                <a:lnTo>
                  <a:pt x="219358" y="431121"/>
                </a:lnTo>
                <a:lnTo>
                  <a:pt x="273675" y="367724"/>
                </a:lnTo>
                <a:lnTo>
                  <a:pt x="332994" y="308419"/>
                </a:lnTo>
                <a:lnTo>
                  <a:pt x="397021" y="253476"/>
                </a:lnTo>
                <a:lnTo>
                  <a:pt x="465466" y="203167"/>
                </a:lnTo>
                <a:lnTo>
                  <a:pt x="538034" y="157762"/>
                </a:lnTo>
                <a:lnTo>
                  <a:pt x="614434" y="117532"/>
                </a:lnTo>
                <a:lnTo>
                  <a:pt x="694372" y="82748"/>
                </a:lnTo>
                <a:lnTo>
                  <a:pt x="777556" y="53681"/>
                </a:lnTo>
                <a:lnTo>
                  <a:pt x="863694" y="30602"/>
                </a:lnTo>
                <a:lnTo>
                  <a:pt x="952493" y="13781"/>
                </a:lnTo>
                <a:lnTo>
                  <a:pt x="1043661" y="3490"/>
                </a:lnTo>
                <a:lnTo>
                  <a:pt x="1136903" y="0"/>
                </a:lnTo>
                <a:lnTo>
                  <a:pt x="1230146" y="3490"/>
                </a:lnTo>
                <a:lnTo>
                  <a:pt x="1321314" y="13781"/>
                </a:lnTo>
                <a:lnTo>
                  <a:pt x="1410113" y="30602"/>
                </a:lnTo>
                <a:lnTo>
                  <a:pt x="1496251" y="53681"/>
                </a:lnTo>
                <a:lnTo>
                  <a:pt x="1579435" y="82748"/>
                </a:lnTo>
                <a:lnTo>
                  <a:pt x="1659373" y="117532"/>
                </a:lnTo>
                <a:lnTo>
                  <a:pt x="1735773" y="157762"/>
                </a:lnTo>
                <a:lnTo>
                  <a:pt x="1808341" y="203167"/>
                </a:lnTo>
                <a:lnTo>
                  <a:pt x="1876786" y="253476"/>
                </a:lnTo>
                <a:lnTo>
                  <a:pt x="1940814" y="308419"/>
                </a:lnTo>
                <a:lnTo>
                  <a:pt x="2000132" y="367724"/>
                </a:lnTo>
                <a:lnTo>
                  <a:pt x="2054449" y="431121"/>
                </a:lnTo>
                <a:lnTo>
                  <a:pt x="2103472" y="498338"/>
                </a:lnTo>
                <a:lnTo>
                  <a:pt x="2146907" y="569105"/>
                </a:lnTo>
                <a:lnTo>
                  <a:pt x="2184463" y="643151"/>
                </a:lnTo>
                <a:lnTo>
                  <a:pt x="2215847" y="720205"/>
                </a:lnTo>
                <a:lnTo>
                  <a:pt x="2240766" y="799996"/>
                </a:lnTo>
                <a:lnTo>
                  <a:pt x="2258927" y="882254"/>
                </a:lnTo>
                <a:lnTo>
                  <a:pt x="2270039" y="966706"/>
                </a:lnTo>
                <a:lnTo>
                  <a:pt x="2273807" y="1053084"/>
                </a:lnTo>
                <a:lnTo>
                  <a:pt x="2270039" y="1139461"/>
                </a:lnTo>
                <a:lnTo>
                  <a:pt x="2258927" y="1223913"/>
                </a:lnTo>
                <a:lnTo>
                  <a:pt x="2240766" y="1306171"/>
                </a:lnTo>
                <a:lnTo>
                  <a:pt x="2215847" y="1385962"/>
                </a:lnTo>
                <a:lnTo>
                  <a:pt x="2184463" y="1463016"/>
                </a:lnTo>
                <a:lnTo>
                  <a:pt x="2146907" y="1537062"/>
                </a:lnTo>
                <a:lnTo>
                  <a:pt x="2103472" y="1607829"/>
                </a:lnTo>
                <a:lnTo>
                  <a:pt x="2054449" y="1675046"/>
                </a:lnTo>
                <a:lnTo>
                  <a:pt x="2000132" y="1738443"/>
                </a:lnTo>
                <a:lnTo>
                  <a:pt x="1940813" y="1797748"/>
                </a:lnTo>
                <a:lnTo>
                  <a:pt x="1876786" y="1852691"/>
                </a:lnTo>
                <a:lnTo>
                  <a:pt x="1808341" y="1903000"/>
                </a:lnTo>
                <a:lnTo>
                  <a:pt x="1735773" y="1948405"/>
                </a:lnTo>
                <a:lnTo>
                  <a:pt x="1659373" y="1988635"/>
                </a:lnTo>
                <a:lnTo>
                  <a:pt x="1579435" y="2023419"/>
                </a:lnTo>
                <a:lnTo>
                  <a:pt x="1496251" y="2052486"/>
                </a:lnTo>
                <a:lnTo>
                  <a:pt x="1410113" y="2075565"/>
                </a:lnTo>
                <a:lnTo>
                  <a:pt x="1321314" y="2092386"/>
                </a:lnTo>
                <a:lnTo>
                  <a:pt x="1230146" y="2102677"/>
                </a:lnTo>
                <a:lnTo>
                  <a:pt x="1136903" y="2106168"/>
                </a:lnTo>
                <a:lnTo>
                  <a:pt x="1043661" y="2102677"/>
                </a:lnTo>
                <a:lnTo>
                  <a:pt x="952493" y="2092386"/>
                </a:lnTo>
                <a:lnTo>
                  <a:pt x="863694" y="2075565"/>
                </a:lnTo>
                <a:lnTo>
                  <a:pt x="777556" y="2052486"/>
                </a:lnTo>
                <a:lnTo>
                  <a:pt x="694372" y="2023419"/>
                </a:lnTo>
                <a:lnTo>
                  <a:pt x="614434" y="1988635"/>
                </a:lnTo>
                <a:lnTo>
                  <a:pt x="538034" y="1948405"/>
                </a:lnTo>
                <a:lnTo>
                  <a:pt x="465466" y="1903000"/>
                </a:lnTo>
                <a:lnTo>
                  <a:pt x="397021" y="1852691"/>
                </a:lnTo>
                <a:lnTo>
                  <a:pt x="332993" y="1797748"/>
                </a:lnTo>
                <a:lnTo>
                  <a:pt x="273675" y="1738443"/>
                </a:lnTo>
                <a:lnTo>
                  <a:pt x="219358" y="1675046"/>
                </a:lnTo>
                <a:lnTo>
                  <a:pt x="170335" y="1607829"/>
                </a:lnTo>
                <a:lnTo>
                  <a:pt x="126900" y="1537062"/>
                </a:lnTo>
                <a:lnTo>
                  <a:pt x="89344" y="1463016"/>
                </a:lnTo>
                <a:lnTo>
                  <a:pt x="57960" y="1385962"/>
                </a:lnTo>
                <a:lnTo>
                  <a:pt x="33041" y="1306171"/>
                </a:lnTo>
                <a:lnTo>
                  <a:pt x="14880" y="1223913"/>
                </a:lnTo>
                <a:lnTo>
                  <a:pt x="3768" y="1139461"/>
                </a:lnTo>
                <a:lnTo>
                  <a:pt x="0" y="1053084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940" y="2363723"/>
            <a:ext cx="2779776" cy="2221992"/>
          </a:xfrm>
          <a:custGeom>
            <a:avLst/>
            <a:gdLst/>
            <a:ahLst/>
            <a:cxnLst/>
            <a:rect l="l" t="t" r="r" b="b"/>
            <a:pathLst>
              <a:path w="2779776" h="2221992">
                <a:moveTo>
                  <a:pt x="0" y="1110996"/>
                </a:moveTo>
                <a:lnTo>
                  <a:pt x="4607" y="1019883"/>
                </a:lnTo>
                <a:lnTo>
                  <a:pt x="18191" y="930798"/>
                </a:lnTo>
                <a:lnTo>
                  <a:pt x="40395" y="844026"/>
                </a:lnTo>
                <a:lnTo>
                  <a:pt x="70859" y="759854"/>
                </a:lnTo>
                <a:lnTo>
                  <a:pt x="109227" y="678566"/>
                </a:lnTo>
                <a:lnTo>
                  <a:pt x="155141" y="600451"/>
                </a:lnTo>
                <a:lnTo>
                  <a:pt x="208243" y="525792"/>
                </a:lnTo>
                <a:lnTo>
                  <a:pt x="268175" y="454877"/>
                </a:lnTo>
                <a:lnTo>
                  <a:pt x="334579" y="387991"/>
                </a:lnTo>
                <a:lnTo>
                  <a:pt x="407098" y="325421"/>
                </a:lnTo>
                <a:lnTo>
                  <a:pt x="485374" y="267452"/>
                </a:lnTo>
                <a:lnTo>
                  <a:pt x="569049" y="214371"/>
                </a:lnTo>
                <a:lnTo>
                  <a:pt x="657765" y="166464"/>
                </a:lnTo>
                <a:lnTo>
                  <a:pt x="751165" y="124016"/>
                </a:lnTo>
                <a:lnTo>
                  <a:pt x="848891" y="87314"/>
                </a:lnTo>
                <a:lnTo>
                  <a:pt x="950585" y="56644"/>
                </a:lnTo>
                <a:lnTo>
                  <a:pt x="1055890" y="32291"/>
                </a:lnTo>
                <a:lnTo>
                  <a:pt x="1164447" y="14542"/>
                </a:lnTo>
                <a:lnTo>
                  <a:pt x="1275899" y="3683"/>
                </a:lnTo>
                <a:lnTo>
                  <a:pt x="1389888" y="0"/>
                </a:lnTo>
                <a:lnTo>
                  <a:pt x="1503876" y="3683"/>
                </a:lnTo>
                <a:lnTo>
                  <a:pt x="1615328" y="14542"/>
                </a:lnTo>
                <a:lnTo>
                  <a:pt x="1723885" y="32291"/>
                </a:lnTo>
                <a:lnTo>
                  <a:pt x="1829190" y="56644"/>
                </a:lnTo>
                <a:lnTo>
                  <a:pt x="1930884" y="87314"/>
                </a:lnTo>
                <a:lnTo>
                  <a:pt x="2028610" y="124016"/>
                </a:lnTo>
                <a:lnTo>
                  <a:pt x="2122010" y="166464"/>
                </a:lnTo>
                <a:lnTo>
                  <a:pt x="2210726" y="214371"/>
                </a:lnTo>
                <a:lnTo>
                  <a:pt x="2294401" y="267452"/>
                </a:lnTo>
                <a:lnTo>
                  <a:pt x="2372677" y="325421"/>
                </a:lnTo>
                <a:lnTo>
                  <a:pt x="2445196" y="387991"/>
                </a:lnTo>
                <a:lnTo>
                  <a:pt x="2511600" y="454877"/>
                </a:lnTo>
                <a:lnTo>
                  <a:pt x="2571532" y="525792"/>
                </a:lnTo>
                <a:lnTo>
                  <a:pt x="2624634" y="600451"/>
                </a:lnTo>
                <a:lnTo>
                  <a:pt x="2670548" y="678566"/>
                </a:lnTo>
                <a:lnTo>
                  <a:pt x="2708916" y="759854"/>
                </a:lnTo>
                <a:lnTo>
                  <a:pt x="2739380" y="844026"/>
                </a:lnTo>
                <a:lnTo>
                  <a:pt x="2761584" y="930798"/>
                </a:lnTo>
                <a:lnTo>
                  <a:pt x="2775168" y="1019883"/>
                </a:lnTo>
                <a:lnTo>
                  <a:pt x="2779776" y="1110996"/>
                </a:lnTo>
                <a:lnTo>
                  <a:pt x="2775168" y="1202108"/>
                </a:lnTo>
                <a:lnTo>
                  <a:pt x="2761584" y="1291193"/>
                </a:lnTo>
                <a:lnTo>
                  <a:pt x="2739380" y="1377965"/>
                </a:lnTo>
                <a:lnTo>
                  <a:pt x="2708916" y="1462137"/>
                </a:lnTo>
                <a:lnTo>
                  <a:pt x="2670548" y="1543425"/>
                </a:lnTo>
                <a:lnTo>
                  <a:pt x="2624634" y="1621540"/>
                </a:lnTo>
                <a:lnTo>
                  <a:pt x="2571532" y="1696199"/>
                </a:lnTo>
                <a:lnTo>
                  <a:pt x="2511600" y="1767114"/>
                </a:lnTo>
                <a:lnTo>
                  <a:pt x="2445196" y="1834000"/>
                </a:lnTo>
                <a:lnTo>
                  <a:pt x="2372677" y="1896570"/>
                </a:lnTo>
                <a:lnTo>
                  <a:pt x="2294401" y="1954539"/>
                </a:lnTo>
                <a:lnTo>
                  <a:pt x="2210726" y="2007620"/>
                </a:lnTo>
                <a:lnTo>
                  <a:pt x="2122010" y="2055527"/>
                </a:lnTo>
                <a:lnTo>
                  <a:pt x="2028610" y="2097975"/>
                </a:lnTo>
                <a:lnTo>
                  <a:pt x="1930884" y="2134677"/>
                </a:lnTo>
                <a:lnTo>
                  <a:pt x="1829190" y="2165347"/>
                </a:lnTo>
                <a:lnTo>
                  <a:pt x="1723885" y="2189700"/>
                </a:lnTo>
                <a:lnTo>
                  <a:pt x="1615328" y="2207449"/>
                </a:lnTo>
                <a:lnTo>
                  <a:pt x="1503876" y="2218308"/>
                </a:lnTo>
                <a:lnTo>
                  <a:pt x="1389888" y="2221992"/>
                </a:lnTo>
                <a:lnTo>
                  <a:pt x="1275899" y="2218308"/>
                </a:lnTo>
                <a:lnTo>
                  <a:pt x="1164447" y="2207449"/>
                </a:lnTo>
                <a:lnTo>
                  <a:pt x="1055890" y="2189700"/>
                </a:lnTo>
                <a:lnTo>
                  <a:pt x="950585" y="2165347"/>
                </a:lnTo>
                <a:lnTo>
                  <a:pt x="848891" y="2134677"/>
                </a:lnTo>
                <a:lnTo>
                  <a:pt x="751165" y="2097975"/>
                </a:lnTo>
                <a:lnTo>
                  <a:pt x="657765" y="2055527"/>
                </a:lnTo>
                <a:lnTo>
                  <a:pt x="569049" y="2007620"/>
                </a:lnTo>
                <a:lnTo>
                  <a:pt x="485374" y="1954539"/>
                </a:lnTo>
                <a:lnTo>
                  <a:pt x="407098" y="1896570"/>
                </a:lnTo>
                <a:lnTo>
                  <a:pt x="334579" y="1834000"/>
                </a:lnTo>
                <a:lnTo>
                  <a:pt x="268175" y="1767114"/>
                </a:lnTo>
                <a:lnTo>
                  <a:pt x="208243" y="1696199"/>
                </a:lnTo>
                <a:lnTo>
                  <a:pt x="155141" y="1621540"/>
                </a:lnTo>
                <a:lnTo>
                  <a:pt x="109227" y="1543425"/>
                </a:lnTo>
                <a:lnTo>
                  <a:pt x="70859" y="1462137"/>
                </a:lnTo>
                <a:lnTo>
                  <a:pt x="40395" y="1377965"/>
                </a:lnTo>
                <a:lnTo>
                  <a:pt x="18191" y="1291193"/>
                </a:lnTo>
                <a:lnTo>
                  <a:pt x="4607" y="1202108"/>
                </a:lnTo>
                <a:lnTo>
                  <a:pt x="0" y="1110996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1308" y="2223516"/>
            <a:ext cx="3252216" cy="2109216"/>
          </a:xfrm>
          <a:custGeom>
            <a:avLst/>
            <a:gdLst/>
            <a:ahLst/>
            <a:cxnLst/>
            <a:rect l="l" t="t" r="r" b="b"/>
            <a:pathLst>
              <a:path w="3252216" h="2109216">
                <a:moveTo>
                  <a:pt x="0" y="1054608"/>
                </a:moveTo>
                <a:lnTo>
                  <a:pt x="5390" y="968116"/>
                </a:lnTo>
                <a:lnTo>
                  <a:pt x="21284" y="883550"/>
                </a:lnTo>
                <a:lnTo>
                  <a:pt x="47262" y="801180"/>
                </a:lnTo>
                <a:lnTo>
                  <a:pt x="82905" y="721278"/>
                </a:lnTo>
                <a:lnTo>
                  <a:pt x="127795" y="644116"/>
                </a:lnTo>
                <a:lnTo>
                  <a:pt x="181514" y="569964"/>
                </a:lnTo>
                <a:lnTo>
                  <a:pt x="243642" y="499095"/>
                </a:lnTo>
                <a:lnTo>
                  <a:pt x="313761" y="431779"/>
                </a:lnTo>
                <a:lnTo>
                  <a:pt x="391452" y="368289"/>
                </a:lnTo>
                <a:lnTo>
                  <a:pt x="476297" y="308895"/>
                </a:lnTo>
                <a:lnTo>
                  <a:pt x="567877" y="253870"/>
                </a:lnTo>
                <a:lnTo>
                  <a:pt x="665774" y="203484"/>
                </a:lnTo>
                <a:lnTo>
                  <a:pt x="769569" y="158009"/>
                </a:lnTo>
                <a:lnTo>
                  <a:pt x="878843" y="117717"/>
                </a:lnTo>
                <a:lnTo>
                  <a:pt x="993177" y="82879"/>
                </a:lnTo>
                <a:lnTo>
                  <a:pt x="1112154" y="53766"/>
                </a:lnTo>
                <a:lnTo>
                  <a:pt x="1235354" y="30650"/>
                </a:lnTo>
                <a:lnTo>
                  <a:pt x="1362358" y="13803"/>
                </a:lnTo>
                <a:lnTo>
                  <a:pt x="1492749" y="3496"/>
                </a:lnTo>
                <a:lnTo>
                  <a:pt x="1626108" y="0"/>
                </a:lnTo>
                <a:lnTo>
                  <a:pt x="1759466" y="3496"/>
                </a:lnTo>
                <a:lnTo>
                  <a:pt x="1889857" y="13803"/>
                </a:lnTo>
                <a:lnTo>
                  <a:pt x="2016861" y="30650"/>
                </a:lnTo>
                <a:lnTo>
                  <a:pt x="2140061" y="53766"/>
                </a:lnTo>
                <a:lnTo>
                  <a:pt x="2259038" y="82879"/>
                </a:lnTo>
                <a:lnTo>
                  <a:pt x="2373372" y="117717"/>
                </a:lnTo>
                <a:lnTo>
                  <a:pt x="2482646" y="158009"/>
                </a:lnTo>
                <a:lnTo>
                  <a:pt x="2586441" y="203484"/>
                </a:lnTo>
                <a:lnTo>
                  <a:pt x="2684338" y="253870"/>
                </a:lnTo>
                <a:lnTo>
                  <a:pt x="2775918" y="308895"/>
                </a:lnTo>
                <a:lnTo>
                  <a:pt x="2860763" y="368289"/>
                </a:lnTo>
                <a:lnTo>
                  <a:pt x="2938454" y="431779"/>
                </a:lnTo>
                <a:lnTo>
                  <a:pt x="3008573" y="499095"/>
                </a:lnTo>
                <a:lnTo>
                  <a:pt x="3070701" y="569964"/>
                </a:lnTo>
                <a:lnTo>
                  <a:pt x="3124420" y="644116"/>
                </a:lnTo>
                <a:lnTo>
                  <a:pt x="3169310" y="721278"/>
                </a:lnTo>
                <a:lnTo>
                  <a:pt x="3204953" y="801180"/>
                </a:lnTo>
                <a:lnTo>
                  <a:pt x="3230931" y="883550"/>
                </a:lnTo>
                <a:lnTo>
                  <a:pt x="3246825" y="968116"/>
                </a:lnTo>
                <a:lnTo>
                  <a:pt x="3252216" y="1054608"/>
                </a:lnTo>
                <a:lnTo>
                  <a:pt x="3246825" y="1141099"/>
                </a:lnTo>
                <a:lnTo>
                  <a:pt x="3230931" y="1225665"/>
                </a:lnTo>
                <a:lnTo>
                  <a:pt x="3204953" y="1308035"/>
                </a:lnTo>
                <a:lnTo>
                  <a:pt x="3169310" y="1387937"/>
                </a:lnTo>
                <a:lnTo>
                  <a:pt x="3124420" y="1465099"/>
                </a:lnTo>
                <a:lnTo>
                  <a:pt x="3070701" y="1539251"/>
                </a:lnTo>
                <a:lnTo>
                  <a:pt x="3008573" y="1610120"/>
                </a:lnTo>
                <a:lnTo>
                  <a:pt x="2938454" y="1677436"/>
                </a:lnTo>
                <a:lnTo>
                  <a:pt x="2860763" y="1740926"/>
                </a:lnTo>
                <a:lnTo>
                  <a:pt x="2775918" y="1800320"/>
                </a:lnTo>
                <a:lnTo>
                  <a:pt x="2684338" y="1855345"/>
                </a:lnTo>
                <a:lnTo>
                  <a:pt x="2586441" y="1905731"/>
                </a:lnTo>
                <a:lnTo>
                  <a:pt x="2482646" y="1951206"/>
                </a:lnTo>
                <a:lnTo>
                  <a:pt x="2373372" y="1991498"/>
                </a:lnTo>
                <a:lnTo>
                  <a:pt x="2259038" y="2026336"/>
                </a:lnTo>
                <a:lnTo>
                  <a:pt x="2140061" y="2055449"/>
                </a:lnTo>
                <a:lnTo>
                  <a:pt x="2016861" y="2078565"/>
                </a:lnTo>
                <a:lnTo>
                  <a:pt x="1889857" y="2095412"/>
                </a:lnTo>
                <a:lnTo>
                  <a:pt x="1759466" y="2105719"/>
                </a:lnTo>
                <a:lnTo>
                  <a:pt x="1626108" y="2109216"/>
                </a:lnTo>
                <a:lnTo>
                  <a:pt x="1492749" y="2105719"/>
                </a:lnTo>
                <a:lnTo>
                  <a:pt x="1362358" y="2095412"/>
                </a:lnTo>
                <a:lnTo>
                  <a:pt x="1235354" y="2078565"/>
                </a:lnTo>
                <a:lnTo>
                  <a:pt x="1112154" y="2055449"/>
                </a:lnTo>
                <a:lnTo>
                  <a:pt x="993177" y="2026336"/>
                </a:lnTo>
                <a:lnTo>
                  <a:pt x="878843" y="1991498"/>
                </a:lnTo>
                <a:lnTo>
                  <a:pt x="769569" y="1951206"/>
                </a:lnTo>
                <a:lnTo>
                  <a:pt x="665774" y="1905731"/>
                </a:lnTo>
                <a:lnTo>
                  <a:pt x="567877" y="1855345"/>
                </a:lnTo>
                <a:lnTo>
                  <a:pt x="476297" y="1800320"/>
                </a:lnTo>
                <a:lnTo>
                  <a:pt x="391452" y="1740926"/>
                </a:lnTo>
                <a:lnTo>
                  <a:pt x="313761" y="1677436"/>
                </a:lnTo>
                <a:lnTo>
                  <a:pt x="243642" y="1610120"/>
                </a:lnTo>
                <a:lnTo>
                  <a:pt x="181514" y="1539251"/>
                </a:lnTo>
                <a:lnTo>
                  <a:pt x="127795" y="1465099"/>
                </a:lnTo>
                <a:lnTo>
                  <a:pt x="82905" y="1387937"/>
                </a:lnTo>
                <a:lnTo>
                  <a:pt x="47262" y="1308035"/>
                </a:lnTo>
                <a:lnTo>
                  <a:pt x="21284" y="1225665"/>
                </a:lnTo>
                <a:lnTo>
                  <a:pt x="5390" y="1141099"/>
                </a:lnTo>
                <a:lnTo>
                  <a:pt x="0" y="1054608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3932" y="1589532"/>
            <a:ext cx="2679192" cy="3148584"/>
          </a:xfrm>
          <a:custGeom>
            <a:avLst/>
            <a:gdLst/>
            <a:ahLst/>
            <a:cxnLst/>
            <a:rect l="l" t="t" r="r" b="b"/>
            <a:pathLst>
              <a:path w="2679192" h="3148583">
                <a:moveTo>
                  <a:pt x="0" y="1574291"/>
                </a:moveTo>
                <a:lnTo>
                  <a:pt x="4440" y="1445177"/>
                </a:lnTo>
                <a:lnTo>
                  <a:pt x="17531" y="1318937"/>
                </a:lnTo>
                <a:lnTo>
                  <a:pt x="38928" y="1195976"/>
                </a:lnTo>
                <a:lnTo>
                  <a:pt x="68287" y="1076699"/>
                </a:lnTo>
                <a:lnTo>
                  <a:pt x="105263" y="961513"/>
                </a:lnTo>
                <a:lnTo>
                  <a:pt x="149511" y="850821"/>
                </a:lnTo>
                <a:lnTo>
                  <a:pt x="200687" y="745029"/>
                </a:lnTo>
                <a:lnTo>
                  <a:pt x="258446" y="644542"/>
                </a:lnTo>
                <a:lnTo>
                  <a:pt x="322443" y="549765"/>
                </a:lnTo>
                <a:lnTo>
                  <a:pt x="392334" y="461105"/>
                </a:lnTo>
                <a:lnTo>
                  <a:pt x="467775" y="378965"/>
                </a:lnTo>
                <a:lnTo>
                  <a:pt x="548420" y="303751"/>
                </a:lnTo>
                <a:lnTo>
                  <a:pt x="633925" y="235868"/>
                </a:lnTo>
                <a:lnTo>
                  <a:pt x="723946" y="175722"/>
                </a:lnTo>
                <a:lnTo>
                  <a:pt x="818137" y="123717"/>
                </a:lnTo>
                <a:lnTo>
                  <a:pt x="916155" y="80259"/>
                </a:lnTo>
                <a:lnTo>
                  <a:pt x="1017654" y="45754"/>
                </a:lnTo>
                <a:lnTo>
                  <a:pt x="1122291" y="20605"/>
                </a:lnTo>
                <a:lnTo>
                  <a:pt x="1229719" y="5218"/>
                </a:lnTo>
                <a:lnTo>
                  <a:pt x="1339595" y="0"/>
                </a:lnTo>
                <a:lnTo>
                  <a:pt x="1449455" y="5218"/>
                </a:lnTo>
                <a:lnTo>
                  <a:pt x="1556870" y="20605"/>
                </a:lnTo>
                <a:lnTo>
                  <a:pt x="1661495" y="45754"/>
                </a:lnTo>
                <a:lnTo>
                  <a:pt x="1762987" y="80259"/>
                </a:lnTo>
                <a:lnTo>
                  <a:pt x="1861000" y="123717"/>
                </a:lnTo>
                <a:lnTo>
                  <a:pt x="1955189" y="175722"/>
                </a:lnTo>
                <a:lnTo>
                  <a:pt x="2045209" y="235868"/>
                </a:lnTo>
                <a:lnTo>
                  <a:pt x="2130716" y="303751"/>
                </a:lnTo>
                <a:lnTo>
                  <a:pt x="2211364" y="378965"/>
                </a:lnTo>
                <a:lnTo>
                  <a:pt x="2286809" y="461105"/>
                </a:lnTo>
                <a:lnTo>
                  <a:pt x="2356706" y="549765"/>
                </a:lnTo>
                <a:lnTo>
                  <a:pt x="2420709" y="644542"/>
                </a:lnTo>
                <a:lnTo>
                  <a:pt x="2478474" y="745029"/>
                </a:lnTo>
                <a:lnTo>
                  <a:pt x="2529656" y="850821"/>
                </a:lnTo>
                <a:lnTo>
                  <a:pt x="2573910" y="961513"/>
                </a:lnTo>
                <a:lnTo>
                  <a:pt x="2610892" y="1076699"/>
                </a:lnTo>
                <a:lnTo>
                  <a:pt x="2640256" y="1195976"/>
                </a:lnTo>
                <a:lnTo>
                  <a:pt x="2661657" y="1318937"/>
                </a:lnTo>
                <a:lnTo>
                  <a:pt x="2674750" y="1445177"/>
                </a:lnTo>
                <a:lnTo>
                  <a:pt x="2679192" y="1574291"/>
                </a:lnTo>
                <a:lnTo>
                  <a:pt x="2674750" y="1703406"/>
                </a:lnTo>
                <a:lnTo>
                  <a:pt x="2661657" y="1829646"/>
                </a:lnTo>
                <a:lnTo>
                  <a:pt x="2640256" y="1952607"/>
                </a:lnTo>
                <a:lnTo>
                  <a:pt x="2610892" y="2071884"/>
                </a:lnTo>
                <a:lnTo>
                  <a:pt x="2573910" y="2187070"/>
                </a:lnTo>
                <a:lnTo>
                  <a:pt x="2529656" y="2297762"/>
                </a:lnTo>
                <a:lnTo>
                  <a:pt x="2478474" y="2403554"/>
                </a:lnTo>
                <a:lnTo>
                  <a:pt x="2420709" y="2504041"/>
                </a:lnTo>
                <a:lnTo>
                  <a:pt x="2356706" y="2598818"/>
                </a:lnTo>
                <a:lnTo>
                  <a:pt x="2286809" y="2687478"/>
                </a:lnTo>
                <a:lnTo>
                  <a:pt x="2211364" y="2769618"/>
                </a:lnTo>
                <a:lnTo>
                  <a:pt x="2130716" y="2844832"/>
                </a:lnTo>
                <a:lnTo>
                  <a:pt x="2045209" y="2912715"/>
                </a:lnTo>
                <a:lnTo>
                  <a:pt x="1955189" y="2972861"/>
                </a:lnTo>
                <a:lnTo>
                  <a:pt x="1861000" y="3024866"/>
                </a:lnTo>
                <a:lnTo>
                  <a:pt x="1762987" y="3068324"/>
                </a:lnTo>
                <a:lnTo>
                  <a:pt x="1661495" y="3102829"/>
                </a:lnTo>
                <a:lnTo>
                  <a:pt x="1556870" y="3127978"/>
                </a:lnTo>
                <a:lnTo>
                  <a:pt x="1449455" y="3143365"/>
                </a:lnTo>
                <a:lnTo>
                  <a:pt x="1339595" y="3148584"/>
                </a:lnTo>
                <a:lnTo>
                  <a:pt x="1229719" y="3143365"/>
                </a:lnTo>
                <a:lnTo>
                  <a:pt x="1122291" y="3127978"/>
                </a:lnTo>
                <a:lnTo>
                  <a:pt x="1017654" y="3102829"/>
                </a:lnTo>
                <a:lnTo>
                  <a:pt x="916155" y="3068324"/>
                </a:lnTo>
                <a:lnTo>
                  <a:pt x="818137" y="3024866"/>
                </a:lnTo>
                <a:lnTo>
                  <a:pt x="723946" y="2972861"/>
                </a:lnTo>
                <a:lnTo>
                  <a:pt x="633925" y="2912715"/>
                </a:lnTo>
                <a:lnTo>
                  <a:pt x="548420" y="2844832"/>
                </a:lnTo>
                <a:lnTo>
                  <a:pt x="467775" y="2769618"/>
                </a:lnTo>
                <a:lnTo>
                  <a:pt x="392334" y="2687478"/>
                </a:lnTo>
                <a:lnTo>
                  <a:pt x="322443" y="2598818"/>
                </a:lnTo>
                <a:lnTo>
                  <a:pt x="258446" y="2504041"/>
                </a:lnTo>
                <a:lnTo>
                  <a:pt x="200687" y="2403554"/>
                </a:lnTo>
                <a:lnTo>
                  <a:pt x="149511" y="2297762"/>
                </a:lnTo>
                <a:lnTo>
                  <a:pt x="105263" y="2187070"/>
                </a:lnTo>
                <a:lnTo>
                  <a:pt x="68287" y="2071884"/>
                </a:lnTo>
                <a:lnTo>
                  <a:pt x="38928" y="1952607"/>
                </a:lnTo>
                <a:lnTo>
                  <a:pt x="17531" y="1829646"/>
                </a:lnTo>
                <a:lnTo>
                  <a:pt x="4440" y="1703406"/>
                </a:lnTo>
                <a:lnTo>
                  <a:pt x="0" y="1574291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2548" y="509396"/>
            <a:ext cx="6490335" cy="933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6835" algn="ctr">
              <a:lnSpc>
                <a:spcPct val="100000"/>
              </a:lnSpc>
            </a:pPr>
            <a:r>
              <a:rPr sz="4000" spc="5" dirty="0" smtClean="0">
                <a:latin typeface="Calibri"/>
                <a:cs typeface="Calibri"/>
              </a:rPr>
              <a:t>E</a:t>
            </a:r>
            <a:r>
              <a:rPr sz="4000" spc="0" dirty="0" smtClean="0">
                <a:latin typeface="Calibri"/>
                <a:cs typeface="Calibri"/>
              </a:rPr>
              <a:t>T</a:t>
            </a:r>
            <a:r>
              <a:rPr sz="4000" spc="-25" dirty="0" smtClean="0">
                <a:latin typeface="Calibri"/>
                <a:cs typeface="Calibri"/>
              </a:rPr>
              <a:t> </a:t>
            </a:r>
            <a:r>
              <a:rPr sz="4000" spc="-70" dirty="0" err="1" smtClean="0">
                <a:latin typeface="Calibri"/>
                <a:cs typeface="Calibri"/>
              </a:rPr>
              <a:t>K</a:t>
            </a:r>
            <a:r>
              <a:rPr sz="4000" spc="0" dirty="0" err="1" smtClean="0">
                <a:latin typeface="Calibri"/>
                <a:cs typeface="Calibri"/>
              </a:rPr>
              <a:t>eş</a:t>
            </a:r>
            <a:r>
              <a:rPr sz="4000" spc="-20" dirty="0" err="1" smtClean="0">
                <a:latin typeface="Calibri"/>
                <a:cs typeface="Calibri"/>
              </a:rPr>
              <a:t>i</a:t>
            </a:r>
            <a:r>
              <a:rPr sz="4000" spc="5" dirty="0" err="1" smtClean="0">
                <a:latin typeface="Calibri"/>
                <a:cs typeface="Calibri"/>
              </a:rPr>
              <a:t>f</a:t>
            </a:r>
            <a:r>
              <a:rPr sz="4000" spc="-5" dirty="0" err="1" smtClean="0">
                <a:latin typeface="Calibri"/>
                <a:cs typeface="Calibri"/>
              </a:rPr>
              <a:t>-</a:t>
            </a:r>
            <a:r>
              <a:rPr sz="4000" spc="-65" dirty="0" err="1" smtClean="0">
                <a:latin typeface="Calibri"/>
                <a:cs typeface="Calibri"/>
              </a:rPr>
              <a:t>K</a:t>
            </a:r>
            <a:r>
              <a:rPr sz="4000" spc="0" dirty="0" err="1" smtClean="0">
                <a:latin typeface="Calibri"/>
                <a:cs typeface="Calibri"/>
              </a:rPr>
              <a:t>ur</a:t>
            </a:r>
            <a:r>
              <a:rPr sz="4000" spc="10" dirty="0" err="1" smtClean="0">
                <a:latin typeface="Calibri"/>
                <a:cs typeface="Calibri"/>
              </a:rPr>
              <a:t>u</a:t>
            </a:r>
            <a:r>
              <a:rPr sz="4000" spc="0" dirty="0" err="1" smtClean="0">
                <a:latin typeface="Calibri"/>
                <a:cs typeface="Calibri"/>
              </a:rPr>
              <a:t>lum</a:t>
            </a:r>
            <a:r>
              <a:rPr sz="4000" spc="-50" dirty="0" smtClean="0">
                <a:latin typeface="Calibri"/>
                <a:cs typeface="Calibri"/>
              </a:rPr>
              <a:t> </a:t>
            </a:r>
            <a:r>
              <a:rPr sz="4000" spc="-295" dirty="0" err="1" smtClean="0">
                <a:latin typeface="Calibri"/>
                <a:cs typeface="Calibri"/>
              </a:rPr>
              <a:t>Y</a:t>
            </a:r>
            <a:r>
              <a:rPr sz="4000" spc="0" dirty="0" err="1" smtClean="0">
                <a:latin typeface="Calibri"/>
                <a:cs typeface="Calibri"/>
              </a:rPr>
              <a:t>ö</a:t>
            </a:r>
            <a:r>
              <a:rPr sz="4000" spc="5" dirty="0" err="1" smtClean="0">
                <a:latin typeface="Calibri"/>
                <a:cs typeface="Calibri"/>
              </a:rPr>
              <a:t>n</a:t>
            </a:r>
            <a:r>
              <a:rPr sz="4000" spc="0" dirty="0" err="1" smtClean="0">
                <a:latin typeface="Calibri"/>
                <a:cs typeface="Calibri"/>
              </a:rPr>
              <a:t>e</a:t>
            </a:r>
            <a:r>
              <a:rPr sz="4000" spc="-55" dirty="0" err="1" smtClean="0">
                <a:latin typeface="Calibri"/>
                <a:cs typeface="Calibri"/>
              </a:rPr>
              <a:t>r</a:t>
            </a:r>
            <a:r>
              <a:rPr sz="4000" spc="-15" dirty="0" err="1" smtClean="0">
                <a:latin typeface="Calibri"/>
                <a:cs typeface="Calibri"/>
              </a:rPr>
              <a:t>g</a:t>
            </a:r>
            <a:r>
              <a:rPr sz="4000" spc="0" dirty="0" err="1" smtClean="0">
                <a:latin typeface="Calibri"/>
                <a:cs typeface="Calibri"/>
              </a:rPr>
              <a:t>esi</a:t>
            </a:r>
            <a:endParaRPr sz="4000" dirty="0">
              <a:latin typeface="Calibri"/>
              <a:cs typeface="Calibri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95336"/>
              </p:ext>
            </p:extLst>
          </p:nvPr>
        </p:nvGraphicFramePr>
        <p:xfrm>
          <a:off x="15607" y="2438400"/>
          <a:ext cx="9144000" cy="329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72000"/>
                <a:gridCol w="4572000"/>
              </a:tblGrid>
              <a:tr h="3584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Okullarda ET Kurulumu </a:t>
                      </a:r>
                      <a:r>
                        <a:rPr lang="tr-TR" u="none" dirty="0" smtClean="0">
                          <a:solidFill>
                            <a:schemeClr val="bg1"/>
                          </a:solidFill>
                        </a:rPr>
                        <a:t>Yapılacak 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Alanlar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5301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58436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Derslik	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Öğretmenler Odası***</a:t>
                      </a:r>
                      <a:endParaRPr lang="tr-TR" dirty="0"/>
                    </a:p>
                  </a:txBody>
                  <a:tcPr/>
                </a:tc>
              </a:tr>
              <a:tr h="358436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BT Sınıfı	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Konferans Salonu**	</a:t>
                      </a:r>
                      <a:endParaRPr lang="tr-TR" dirty="0"/>
                    </a:p>
                  </a:txBody>
                  <a:tcPr/>
                </a:tc>
              </a:tr>
              <a:tr h="358436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Fen Bilgisi Laboratuvarı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Atölye*	</a:t>
                      </a:r>
                      <a:endParaRPr lang="tr-TR" dirty="0"/>
                    </a:p>
                  </a:txBody>
                  <a:tcPr/>
                </a:tc>
              </a:tr>
              <a:tr h="358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Biyoloji Laboratuvarı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Mesleki Uygulama Laboratuvarı</a:t>
                      </a:r>
                      <a:endParaRPr lang="tr-TR" dirty="0"/>
                    </a:p>
                  </a:txBody>
                  <a:tcPr/>
                </a:tc>
              </a:tr>
              <a:tr h="358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Kimya Laboratuvarı	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Ortak Kullanılan Laboratuvarı	</a:t>
                      </a:r>
                      <a:endParaRPr lang="tr-TR" dirty="0"/>
                    </a:p>
                  </a:txBody>
                  <a:tcPr/>
                </a:tc>
              </a:tr>
              <a:tr h="358436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Fizik Laboratuvarı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Müzik Odası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8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Sosyal Bilgiler Laboratuvarı	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Resim Odası</a:t>
                      </a:r>
                      <a:endParaRPr lang="tr-TR" dirty="0"/>
                    </a:p>
                  </a:txBody>
                  <a:tcPr/>
                </a:tc>
              </a:tr>
              <a:tr h="358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Bilgisayar Laboratuvarı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Yabancı Dil Laboratuvarı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269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5132" y="2427732"/>
            <a:ext cx="1435607" cy="1371599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599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3547" y="1424939"/>
            <a:ext cx="1432560" cy="1371600"/>
          </a:xfrm>
          <a:custGeom>
            <a:avLst/>
            <a:gdLst/>
            <a:ahLst/>
            <a:cxnLst/>
            <a:rect l="l" t="t" r="r" b="b"/>
            <a:pathLst>
              <a:path w="1432560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60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7244" y="4140708"/>
            <a:ext cx="1432559" cy="1371600"/>
          </a:xfrm>
          <a:custGeom>
            <a:avLst/>
            <a:gdLst/>
            <a:ahLst/>
            <a:cxnLst/>
            <a:rect l="l" t="t" r="r" b="b"/>
            <a:pathLst>
              <a:path w="1432559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59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172" y="2058923"/>
            <a:ext cx="8500872" cy="1371600"/>
          </a:xfrm>
          <a:custGeom>
            <a:avLst/>
            <a:gdLst/>
            <a:ahLst/>
            <a:cxnLst/>
            <a:rect l="l" t="t" r="r" b="b"/>
            <a:pathLst>
              <a:path w="8500872" h="1371600">
                <a:moveTo>
                  <a:pt x="0" y="685800"/>
                </a:moveTo>
                <a:lnTo>
                  <a:pt x="14089" y="629559"/>
                </a:lnTo>
                <a:lnTo>
                  <a:pt x="55630" y="574570"/>
                </a:lnTo>
                <a:lnTo>
                  <a:pt x="123528" y="521008"/>
                </a:lnTo>
                <a:lnTo>
                  <a:pt x="216688" y="469050"/>
                </a:lnTo>
                <a:lnTo>
                  <a:pt x="334017" y="418873"/>
                </a:lnTo>
                <a:lnTo>
                  <a:pt x="474422" y="370654"/>
                </a:lnTo>
                <a:lnTo>
                  <a:pt x="636808" y="324568"/>
                </a:lnTo>
                <a:lnTo>
                  <a:pt x="820082" y="280793"/>
                </a:lnTo>
                <a:lnTo>
                  <a:pt x="1023150" y="239506"/>
                </a:lnTo>
                <a:lnTo>
                  <a:pt x="1244917" y="200882"/>
                </a:lnTo>
                <a:lnTo>
                  <a:pt x="1484290" y="165098"/>
                </a:lnTo>
                <a:lnTo>
                  <a:pt x="1740176" y="132331"/>
                </a:lnTo>
                <a:lnTo>
                  <a:pt x="2011480" y="102758"/>
                </a:lnTo>
                <a:lnTo>
                  <a:pt x="2297108" y="76555"/>
                </a:lnTo>
                <a:lnTo>
                  <a:pt x="2595967" y="53899"/>
                </a:lnTo>
                <a:lnTo>
                  <a:pt x="2906962" y="34966"/>
                </a:lnTo>
                <a:lnTo>
                  <a:pt x="3229001" y="19933"/>
                </a:lnTo>
                <a:lnTo>
                  <a:pt x="3560989" y="8977"/>
                </a:lnTo>
                <a:lnTo>
                  <a:pt x="3901831" y="2273"/>
                </a:lnTo>
                <a:lnTo>
                  <a:pt x="4250436" y="0"/>
                </a:lnTo>
                <a:lnTo>
                  <a:pt x="4599040" y="2273"/>
                </a:lnTo>
                <a:lnTo>
                  <a:pt x="4939882" y="8977"/>
                </a:lnTo>
                <a:lnTo>
                  <a:pt x="5271870" y="19933"/>
                </a:lnTo>
                <a:lnTo>
                  <a:pt x="5593909" y="34966"/>
                </a:lnTo>
                <a:lnTo>
                  <a:pt x="5904904" y="53899"/>
                </a:lnTo>
                <a:lnTo>
                  <a:pt x="6203763" y="76555"/>
                </a:lnTo>
                <a:lnTo>
                  <a:pt x="6489391" y="102758"/>
                </a:lnTo>
                <a:lnTo>
                  <a:pt x="6760695" y="132331"/>
                </a:lnTo>
                <a:lnTo>
                  <a:pt x="7016581" y="165098"/>
                </a:lnTo>
                <a:lnTo>
                  <a:pt x="7255954" y="200882"/>
                </a:lnTo>
                <a:lnTo>
                  <a:pt x="7477721" y="239506"/>
                </a:lnTo>
                <a:lnTo>
                  <a:pt x="7680789" y="280793"/>
                </a:lnTo>
                <a:lnTo>
                  <a:pt x="7864063" y="324568"/>
                </a:lnTo>
                <a:lnTo>
                  <a:pt x="8026449" y="370654"/>
                </a:lnTo>
                <a:lnTo>
                  <a:pt x="8166854" y="418873"/>
                </a:lnTo>
                <a:lnTo>
                  <a:pt x="8284183" y="469050"/>
                </a:lnTo>
                <a:lnTo>
                  <a:pt x="8377343" y="521008"/>
                </a:lnTo>
                <a:lnTo>
                  <a:pt x="8445241" y="574570"/>
                </a:lnTo>
                <a:lnTo>
                  <a:pt x="8486782" y="629559"/>
                </a:lnTo>
                <a:lnTo>
                  <a:pt x="8500872" y="685800"/>
                </a:lnTo>
                <a:lnTo>
                  <a:pt x="8486782" y="742040"/>
                </a:lnTo>
                <a:lnTo>
                  <a:pt x="8445241" y="797029"/>
                </a:lnTo>
                <a:lnTo>
                  <a:pt x="8377343" y="850591"/>
                </a:lnTo>
                <a:lnTo>
                  <a:pt x="8284183" y="902549"/>
                </a:lnTo>
                <a:lnTo>
                  <a:pt x="8166854" y="952726"/>
                </a:lnTo>
                <a:lnTo>
                  <a:pt x="8026449" y="1000945"/>
                </a:lnTo>
                <a:lnTo>
                  <a:pt x="7864063" y="1047031"/>
                </a:lnTo>
                <a:lnTo>
                  <a:pt x="7680789" y="1090806"/>
                </a:lnTo>
                <a:lnTo>
                  <a:pt x="7477721" y="1132093"/>
                </a:lnTo>
                <a:lnTo>
                  <a:pt x="7255954" y="1170717"/>
                </a:lnTo>
                <a:lnTo>
                  <a:pt x="7016581" y="1206501"/>
                </a:lnTo>
                <a:lnTo>
                  <a:pt x="6760695" y="1239268"/>
                </a:lnTo>
                <a:lnTo>
                  <a:pt x="6489391" y="1268841"/>
                </a:lnTo>
                <a:lnTo>
                  <a:pt x="6203763" y="1295044"/>
                </a:lnTo>
                <a:lnTo>
                  <a:pt x="5904904" y="1317700"/>
                </a:lnTo>
                <a:lnTo>
                  <a:pt x="5593909" y="1336633"/>
                </a:lnTo>
                <a:lnTo>
                  <a:pt x="5271870" y="1351666"/>
                </a:lnTo>
                <a:lnTo>
                  <a:pt x="4939882" y="1362622"/>
                </a:lnTo>
                <a:lnTo>
                  <a:pt x="4599040" y="1369326"/>
                </a:lnTo>
                <a:lnTo>
                  <a:pt x="4250436" y="1371600"/>
                </a:lnTo>
                <a:lnTo>
                  <a:pt x="3901831" y="1369326"/>
                </a:lnTo>
                <a:lnTo>
                  <a:pt x="3560989" y="1362622"/>
                </a:lnTo>
                <a:lnTo>
                  <a:pt x="3229001" y="1351666"/>
                </a:lnTo>
                <a:lnTo>
                  <a:pt x="2906962" y="1336633"/>
                </a:lnTo>
                <a:lnTo>
                  <a:pt x="2595967" y="1317700"/>
                </a:lnTo>
                <a:lnTo>
                  <a:pt x="2297108" y="1295044"/>
                </a:lnTo>
                <a:lnTo>
                  <a:pt x="2011480" y="1268841"/>
                </a:lnTo>
                <a:lnTo>
                  <a:pt x="1740176" y="1239268"/>
                </a:lnTo>
                <a:lnTo>
                  <a:pt x="1484290" y="1206501"/>
                </a:lnTo>
                <a:lnTo>
                  <a:pt x="1244917" y="1170717"/>
                </a:lnTo>
                <a:lnTo>
                  <a:pt x="1023150" y="1132093"/>
                </a:lnTo>
                <a:lnTo>
                  <a:pt x="820082" y="1090806"/>
                </a:lnTo>
                <a:lnTo>
                  <a:pt x="636808" y="1047031"/>
                </a:lnTo>
                <a:lnTo>
                  <a:pt x="474422" y="1000945"/>
                </a:lnTo>
                <a:lnTo>
                  <a:pt x="334017" y="952726"/>
                </a:lnTo>
                <a:lnTo>
                  <a:pt x="216688" y="902549"/>
                </a:lnTo>
                <a:lnTo>
                  <a:pt x="123528" y="850591"/>
                </a:lnTo>
                <a:lnTo>
                  <a:pt x="55630" y="797029"/>
                </a:lnTo>
                <a:lnTo>
                  <a:pt x="1408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3523" y="2948939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6932" y="839724"/>
            <a:ext cx="2273807" cy="2109216"/>
          </a:xfrm>
          <a:custGeom>
            <a:avLst/>
            <a:gdLst/>
            <a:ahLst/>
            <a:cxnLst/>
            <a:rect l="l" t="t" r="r" b="b"/>
            <a:pathLst>
              <a:path w="2273807" h="2109216">
                <a:moveTo>
                  <a:pt x="0" y="1054608"/>
                </a:moveTo>
                <a:lnTo>
                  <a:pt x="3768" y="968116"/>
                </a:lnTo>
                <a:lnTo>
                  <a:pt x="14880" y="883550"/>
                </a:lnTo>
                <a:lnTo>
                  <a:pt x="33041" y="801180"/>
                </a:lnTo>
                <a:lnTo>
                  <a:pt x="57960" y="721278"/>
                </a:lnTo>
                <a:lnTo>
                  <a:pt x="89344" y="644116"/>
                </a:lnTo>
                <a:lnTo>
                  <a:pt x="126900" y="569964"/>
                </a:lnTo>
                <a:lnTo>
                  <a:pt x="170335" y="499095"/>
                </a:lnTo>
                <a:lnTo>
                  <a:pt x="219358" y="431779"/>
                </a:lnTo>
                <a:lnTo>
                  <a:pt x="273675" y="368289"/>
                </a:lnTo>
                <a:lnTo>
                  <a:pt x="332993" y="308895"/>
                </a:lnTo>
                <a:lnTo>
                  <a:pt x="397021" y="253870"/>
                </a:lnTo>
                <a:lnTo>
                  <a:pt x="465466" y="203484"/>
                </a:lnTo>
                <a:lnTo>
                  <a:pt x="538034" y="158009"/>
                </a:lnTo>
                <a:lnTo>
                  <a:pt x="614434" y="117717"/>
                </a:lnTo>
                <a:lnTo>
                  <a:pt x="694372" y="82879"/>
                </a:lnTo>
                <a:lnTo>
                  <a:pt x="777556" y="53766"/>
                </a:lnTo>
                <a:lnTo>
                  <a:pt x="863694" y="30650"/>
                </a:lnTo>
                <a:lnTo>
                  <a:pt x="952493" y="13803"/>
                </a:lnTo>
                <a:lnTo>
                  <a:pt x="1043661" y="3496"/>
                </a:lnTo>
                <a:lnTo>
                  <a:pt x="1136903" y="0"/>
                </a:lnTo>
                <a:lnTo>
                  <a:pt x="1230146" y="3496"/>
                </a:lnTo>
                <a:lnTo>
                  <a:pt x="1321314" y="13803"/>
                </a:lnTo>
                <a:lnTo>
                  <a:pt x="1410113" y="30650"/>
                </a:lnTo>
                <a:lnTo>
                  <a:pt x="1496251" y="53766"/>
                </a:lnTo>
                <a:lnTo>
                  <a:pt x="1579435" y="82879"/>
                </a:lnTo>
                <a:lnTo>
                  <a:pt x="1659373" y="117717"/>
                </a:lnTo>
                <a:lnTo>
                  <a:pt x="1735773" y="158009"/>
                </a:lnTo>
                <a:lnTo>
                  <a:pt x="1808341" y="203484"/>
                </a:lnTo>
                <a:lnTo>
                  <a:pt x="1876786" y="253870"/>
                </a:lnTo>
                <a:lnTo>
                  <a:pt x="1940814" y="308895"/>
                </a:lnTo>
                <a:lnTo>
                  <a:pt x="2000132" y="368289"/>
                </a:lnTo>
                <a:lnTo>
                  <a:pt x="2054449" y="431779"/>
                </a:lnTo>
                <a:lnTo>
                  <a:pt x="2103472" y="499095"/>
                </a:lnTo>
                <a:lnTo>
                  <a:pt x="2146907" y="569964"/>
                </a:lnTo>
                <a:lnTo>
                  <a:pt x="2184463" y="644116"/>
                </a:lnTo>
                <a:lnTo>
                  <a:pt x="2215847" y="721278"/>
                </a:lnTo>
                <a:lnTo>
                  <a:pt x="2240766" y="801180"/>
                </a:lnTo>
                <a:lnTo>
                  <a:pt x="2258927" y="883550"/>
                </a:lnTo>
                <a:lnTo>
                  <a:pt x="2270039" y="968116"/>
                </a:lnTo>
                <a:lnTo>
                  <a:pt x="2273807" y="1054608"/>
                </a:lnTo>
                <a:lnTo>
                  <a:pt x="2270039" y="1141099"/>
                </a:lnTo>
                <a:lnTo>
                  <a:pt x="2258927" y="1225665"/>
                </a:lnTo>
                <a:lnTo>
                  <a:pt x="2240766" y="1308035"/>
                </a:lnTo>
                <a:lnTo>
                  <a:pt x="2215847" y="1387937"/>
                </a:lnTo>
                <a:lnTo>
                  <a:pt x="2184463" y="1465099"/>
                </a:lnTo>
                <a:lnTo>
                  <a:pt x="2146907" y="1539251"/>
                </a:lnTo>
                <a:lnTo>
                  <a:pt x="2103472" y="1610120"/>
                </a:lnTo>
                <a:lnTo>
                  <a:pt x="2054449" y="1677436"/>
                </a:lnTo>
                <a:lnTo>
                  <a:pt x="2000132" y="1740926"/>
                </a:lnTo>
                <a:lnTo>
                  <a:pt x="1940813" y="1800320"/>
                </a:lnTo>
                <a:lnTo>
                  <a:pt x="1876786" y="1855345"/>
                </a:lnTo>
                <a:lnTo>
                  <a:pt x="1808341" y="1905731"/>
                </a:lnTo>
                <a:lnTo>
                  <a:pt x="1735773" y="1951206"/>
                </a:lnTo>
                <a:lnTo>
                  <a:pt x="1659373" y="1991498"/>
                </a:lnTo>
                <a:lnTo>
                  <a:pt x="1579435" y="2026336"/>
                </a:lnTo>
                <a:lnTo>
                  <a:pt x="1496251" y="2055449"/>
                </a:lnTo>
                <a:lnTo>
                  <a:pt x="1410113" y="2078565"/>
                </a:lnTo>
                <a:lnTo>
                  <a:pt x="1321314" y="2095412"/>
                </a:lnTo>
                <a:lnTo>
                  <a:pt x="1230146" y="2105719"/>
                </a:lnTo>
                <a:lnTo>
                  <a:pt x="1136903" y="2109216"/>
                </a:lnTo>
                <a:lnTo>
                  <a:pt x="1043661" y="2105719"/>
                </a:lnTo>
                <a:lnTo>
                  <a:pt x="952493" y="2095412"/>
                </a:lnTo>
                <a:lnTo>
                  <a:pt x="863694" y="2078565"/>
                </a:lnTo>
                <a:lnTo>
                  <a:pt x="777556" y="2055449"/>
                </a:lnTo>
                <a:lnTo>
                  <a:pt x="694372" y="2026336"/>
                </a:lnTo>
                <a:lnTo>
                  <a:pt x="614434" y="1991498"/>
                </a:lnTo>
                <a:lnTo>
                  <a:pt x="538034" y="1951206"/>
                </a:lnTo>
                <a:lnTo>
                  <a:pt x="465466" y="1905731"/>
                </a:lnTo>
                <a:lnTo>
                  <a:pt x="397021" y="1855345"/>
                </a:lnTo>
                <a:lnTo>
                  <a:pt x="332993" y="1800320"/>
                </a:lnTo>
                <a:lnTo>
                  <a:pt x="273675" y="1740926"/>
                </a:lnTo>
                <a:lnTo>
                  <a:pt x="219358" y="1677436"/>
                </a:lnTo>
                <a:lnTo>
                  <a:pt x="170335" y="1610120"/>
                </a:lnTo>
                <a:lnTo>
                  <a:pt x="126900" y="1539251"/>
                </a:lnTo>
                <a:lnTo>
                  <a:pt x="89344" y="1465099"/>
                </a:lnTo>
                <a:lnTo>
                  <a:pt x="57960" y="1387937"/>
                </a:lnTo>
                <a:lnTo>
                  <a:pt x="33041" y="1308035"/>
                </a:lnTo>
                <a:lnTo>
                  <a:pt x="14880" y="1225665"/>
                </a:lnTo>
                <a:lnTo>
                  <a:pt x="3768" y="1141099"/>
                </a:lnTo>
                <a:lnTo>
                  <a:pt x="0" y="1054608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7627" y="915924"/>
            <a:ext cx="4431792" cy="2109216"/>
          </a:xfrm>
          <a:custGeom>
            <a:avLst/>
            <a:gdLst/>
            <a:ahLst/>
            <a:cxnLst/>
            <a:rect l="l" t="t" r="r" b="b"/>
            <a:pathLst>
              <a:path w="4431792" h="2109216">
                <a:moveTo>
                  <a:pt x="0" y="1054608"/>
                </a:moveTo>
                <a:lnTo>
                  <a:pt x="7345" y="968116"/>
                </a:lnTo>
                <a:lnTo>
                  <a:pt x="29003" y="883550"/>
                </a:lnTo>
                <a:lnTo>
                  <a:pt x="64401" y="801180"/>
                </a:lnTo>
                <a:lnTo>
                  <a:pt x="112971" y="721278"/>
                </a:lnTo>
                <a:lnTo>
                  <a:pt x="174140" y="644116"/>
                </a:lnTo>
                <a:lnTo>
                  <a:pt x="247340" y="569964"/>
                </a:lnTo>
                <a:lnTo>
                  <a:pt x="332000" y="499095"/>
                </a:lnTo>
                <a:lnTo>
                  <a:pt x="427549" y="431779"/>
                </a:lnTo>
                <a:lnTo>
                  <a:pt x="533416" y="368289"/>
                </a:lnTo>
                <a:lnTo>
                  <a:pt x="649033" y="308895"/>
                </a:lnTo>
                <a:lnTo>
                  <a:pt x="773828" y="253870"/>
                </a:lnTo>
                <a:lnTo>
                  <a:pt x="907231" y="203484"/>
                </a:lnTo>
                <a:lnTo>
                  <a:pt x="1048671" y="158009"/>
                </a:lnTo>
                <a:lnTo>
                  <a:pt x="1197579" y="117717"/>
                </a:lnTo>
                <a:lnTo>
                  <a:pt x="1353383" y="82879"/>
                </a:lnTo>
                <a:lnTo>
                  <a:pt x="1515514" y="53766"/>
                </a:lnTo>
                <a:lnTo>
                  <a:pt x="1683401" y="30650"/>
                </a:lnTo>
                <a:lnTo>
                  <a:pt x="1856474" y="13803"/>
                </a:lnTo>
                <a:lnTo>
                  <a:pt x="2034162" y="3496"/>
                </a:lnTo>
                <a:lnTo>
                  <a:pt x="2215896" y="0"/>
                </a:lnTo>
                <a:lnTo>
                  <a:pt x="2397629" y="3496"/>
                </a:lnTo>
                <a:lnTo>
                  <a:pt x="2575317" y="13803"/>
                </a:lnTo>
                <a:lnTo>
                  <a:pt x="2748390" y="30650"/>
                </a:lnTo>
                <a:lnTo>
                  <a:pt x="2916277" y="53766"/>
                </a:lnTo>
                <a:lnTo>
                  <a:pt x="3078408" y="82879"/>
                </a:lnTo>
                <a:lnTo>
                  <a:pt x="3234212" y="117717"/>
                </a:lnTo>
                <a:lnTo>
                  <a:pt x="3383120" y="158009"/>
                </a:lnTo>
                <a:lnTo>
                  <a:pt x="3524560" y="203484"/>
                </a:lnTo>
                <a:lnTo>
                  <a:pt x="3657963" y="253870"/>
                </a:lnTo>
                <a:lnTo>
                  <a:pt x="3782758" y="308895"/>
                </a:lnTo>
                <a:lnTo>
                  <a:pt x="3898375" y="368289"/>
                </a:lnTo>
                <a:lnTo>
                  <a:pt x="4004242" y="431779"/>
                </a:lnTo>
                <a:lnTo>
                  <a:pt x="4099791" y="499095"/>
                </a:lnTo>
                <a:lnTo>
                  <a:pt x="4184451" y="569964"/>
                </a:lnTo>
                <a:lnTo>
                  <a:pt x="4257651" y="644116"/>
                </a:lnTo>
                <a:lnTo>
                  <a:pt x="4318820" y="721278"/>
                </a:lnTo>
                <a:lnTo>
                  <a:pt x="4367390" y="801180"/>
                </a:lnTo>
                <a:lnTo>
                  <a:pt x="4402788" y="883550"/>
                </a:lnTo>
                <a:lnTo>
                  <a:pt x="4424446" y="968116"/>
                </a:lnTo>
                <a:lnTo>
                  <a:pt x="4431792" y="1054608"/>
                </a:lnTo>
                <a:lnTo>
                  <a:pt x="4424446" y="1141099"/>
                </a:lnTo>
                <a:lnTo>
                  <a:pt x="4402788" y="1225665"/>
                </a:lnTo>
                <a:lnTo>
                  <a:pt x="4367390" y="1308035"/>
                </a:lnTo>
                <a:lnTo>
                  <a:pt x="4318820" y="1387937"/>
                </a:lnTo>
                <a:lnTo>
                  <a:pt x="4257651" y="1465099"/>
                </a:lnTo>
                <a:lnTo>
                  <a:pt x="4184451" y="1539251"/>
                </a:lnTo>
                <a:lnTo>
                  <a:pt x="4099791" y="1610120"/>
                </a:lnTo>
                <a:lnTo>
                  <a:pt x="4004242" y="1677436"/>
                </a:lnTo>
                <a:lnTo>
                  <a:pt x="3898375" y="1740926"/>
                </a:lnTo>
                <a:lnTo>
                  <a:pt x="3782758" y="1800320"/>
                </a:lnTo>
                <a:lnTo>
                  <a:pt x="3657963" y="1855345"/>
                </a:lnTo>
                <a:lnTo>
                  <a:pt x="3524560" y="1905731"/>
                </a:lnTo>
                <a:lnTo>
                  <a:pt x="3383120" y="1951206"/>
                </a:lnTo>
                <a:lnTo>
                  <a:pt x="3234212" y="1991498"/>
                </a:lnTo>
                <a:lnTo>
                  <a:pt x="3078408" y="2026336"/>
                </a:lnTo>
                <a:lnTo>
                  <a:pt x="2916277" y="2055449"/>
                </a:lnTo>
                <a:lnTo>
                  <a:pt x="2748390" y="2078565"/>
                </a:lnTo>
                <a:lnTo>
                  <a:pt x="2575317" y="2095412"/>
                </a:lnTo>
                <a:lnTo>
                  <a:pt x="2397629" y="2105719"/>
                </a:lnTo>
                <a:lnTo>
                  <a:pt x="2215896" y="2109216"/>
                </a:lnTo>
                <a:lnTo>
                  <a:pt x="2034162" y="2105719"/>
                </a:lnTo>
                <a:lnTo>
                  <a:pt x="1856474" y="2095412"/>
                </a:lnTo>
                <a:lnTo>
                  <a:pt x="1683401" y="2078565"/>
                </a:lnTo>
                <a:lnTo>
                  <a:pt x="1515514" y="2055449"/>
                </a:lnTo>
                <a:lnTo>
                  <a:pt x="1353383" y="2026336"/>
                </a:lnTo>
                <a:lnTo>
                  <a:pt x="1197579" y="1991498"/>
                </a:lnTo>
                <a:lnTo>
                  <a:pt x="1048671" y="1951206"/>
                </a:lnTo>
                <a:lnTo>
                  <a:pt x="907231" y="1905731"/>
                </a:lnTo>
                <a:lnTo>
                  <a:pt x="773828" y="1855345"/>
                </a:lnTo>
                <a:lnTo>
                  <a:pt x="649033" y="1800320"/>
                </a:lnTo>
                <a:lnTo>
                  <a:pt x="533416" y="1740926"/>
                </a:lnTo>
                <a:lnTo>
                  <a:pt x="427549" y="1677436"/>
                </a:lnTo>
                <a:lnTo>
                  <a:pt x="332000" y="1610120"/>
                </a:lnTo>
                <a:lnTo>
                  <a:pt x="247340" y="1539251"/>
                </a:lnTo>
                <a:lnTo>
                  <a:pt x="174140" y="1465099"/>
                </a:lnTo>
                <a:lnTo>
                  <a:pt x="112971" y="1387937"/>
                </a:lnTo>
                <a:lnTo>
                  <a:pt x="64401" y="1308035"/>
                </a:lnTo>
                <a:lnTo>
                  <a:pt x="29003" y="1225665"/>
                </a:lnTo>
                <a:lnTo>
                  <a:pt x="7345" y="1141099"/>
                </a:lnTo>
                <a:lnTo>
                  <a:pt x="0" y="1054608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4740" y="2884932"/>
            <a:ext cx="2273808" cy="2109216"/>
          </a:xfrm>
          <a:custGeom>
            <a:avLst/>
            <a:gdLst/>
            <a:ahLst/>
            <a:cxnLst/>
            <a:rect l="l" t="t" r="r" b="b"/>
            <a:pathLst>
              <a:path w="2273808" h="2109216">
                <a:moveTo>
                  <a:pt x="0" y="1054607"/>
                </a:moveTo>
                <a:lnTo>
                  <a:pt x="3768" y="968116"/>
                </a:lnTo>
                <a:lnTo>
                  <a:pt x="14880" y="883550"/>
                </a:lnTo>
                <a:lnTo>
                  <a:pt x="33041" y="801180"/>
                </a:lnTo>
                <a:lnTo>
                  <a:pt x="57960" y="721278"/>
                </a:lnTo>
                <a:lnTo>
                  <a:pt x="89344" y="644116"/>
                </a:lnTo>
                <a:lnTo>
                  <a:pt x="126900" y="569964"/>
                </a:lnTo>
                <a:lnTo>
                  <a:pt x="170335" y="499095"/>
                </a:lnTo>
                <a:lnTo>
                  <a:pt x="219358" y="431779"/>
                </a:lnTo>
                <a:lnTo>
                  <a:pt x="273675" y="368289"/>
                </a:lnTo>
                <a:lnTo>
                  <a:pt x="332993" y="308895"/>
                </a:lnTo>
                <a:lnTo>
                  <a:pt x="397021" y="253870"/>
                </a:lnTo>
                <a:lnTo>
                  <a:pt x="465466" y="203484"/>
                </a:lnTo>
                <a:lnTo>
                  <a:pt x="538034" y="158009"/>
                </a:lnTo>
                <a:lnTo>
                  <a:pt x="614434" y="117717"/>
                </a:lnTo>
                <a:lnTo>
                  <a:pt x="694372" y="82879"/>
                </a:lnTo>
                <a:lnTo>
                  <a:pt x="777556" y="53766"/>
                </a:lnTo>
                <a:lnTo>
                  <a:pt x="863694" y="30650"/>
                </a:lnTo>
                <a:lnTo>
                  <a:pt x="952493" y="13803"/>
                </a:lnTo>
                <a:lnTo>
                  <a:pt x="1043661" y="3496"/>
                </a:lnTo>
                <a:lnTo>
                  <a:pt x="1136904" y="0"/>
                </a:lnTo>
                <a:lnTo>
                  <a:pt x="1230146" y="3496"/>
                </a:lnTo>
                <a:lnTo>
                  <a:pt x="1321314" y="13803"/>
                </a:lnTo>
                <a:lnTo>
                  <a:pt x="1410113" y="30650"/>
                </a:lnTo>
                <a:lnTo>
                  <a:pt x="1496251" y="53766"/>
                </a:lnTo>
                <a:lnTo>
                  <a:pt x="1579435" y="82879"/>
                </a:lnTo>
                <a:lnTo>
                  <a:pt x="1659373" y="117717"/>
                </a:lnTo>
                <a:lnTo>
                  <a:pt x="1735773" y="158009"/>
                </a:lnTo>
                <a:lnTo>
                  <a:pt x="1808341" y="203484"/>
                </a:lnTo>
                <a:lnTo>
                  <a:pt x="1876786" y="253870"/>
                </a:lnTo>
                <a:lnTo>
                  <a:pt x="1940814" y="308895"/>
                </a:lnTo>
                <a:lnTo>
                  <a:pt x="2000132" y="368289"/>
                </a:lnTo>
                <a:lnTo>
                  <a:pt x="2054449" y="431779"/>
                </a:lnTo>
                <a:lnTo>
                  <a:pt x="2103472" y="499095"/>
                </a:lnTo>
                <a:lnTo>
                  <a:pt x="2146907" y="569964"/>
                </a:lnTo>
                <a:lnTo>
                  <a:pt x="2184463" y="644116"/>
                </a:lnTo>
                <a:lnTo>
                  <a:pt x="2215847" y="721278"/>
                </a:lnTo>
                <a:lnTo>
                  <a:pt x="2240766" y="801180"/>
                </a:lnTo>
                <a:lnTo>
                  <a:pt x="2258927" y="883550"/>
                </a:lnTo>
                <a:lnTo>
                  <a:pt x="2270039" y="968116"/>
                </a:lnTo>
                <a:lnTo>
                  <a:pt x="2273808" y="1054607"/>
                </a:lnTo>
                <a:lnTo>
                  <a:pt x="2270039" y="1141099"/>
                </a:lnTo>
                <a:lnTo>
                  <a:pt x="2258927" y="1225665"/>
                </a:lnTo>
                <a:lnTo>
                  <a:pt x="2240766" y="1308035"/>
                </a:lnTo>
                <a:lnTo>
                  <a:pt x="2215847" y="1387937"/>
                </a:lnTo>
                <a:lnTo>
                  <a:pt x="2184463" y="1465099"/>
                </a:lnTo>
                <a:lnTo>
                  <a:pt x="2146907" y="1539251"/>
                </a:lnTo>
                <a:lnTo>
                  <a:pt x="2103472" y="1610120"/>
                </a:lnTo>
                <a:lnTo>
                  <a:pt x="2054449" y="1677436"/>
                </a:lnTo>
                <a:lnTo>
                  <a:pt x="2000132" y="1740926"/>
                </a:lnTo>
                <a:lnTo>
                  <a:pt x="1940814" y="1800320"/>
                </a:lnTo>
                <a:lnTo>
                  <a:pt x="1876786" y="1855345"/>
                </a:lnTo>
                <a:lnTo>
                  <a:pt x="1808341" y="1905731"/>
                </a:lnTo>
                <a:lnTo>
                  <a:pt x="1735773" y="1951206"/>
                </a:lnTo>
                <a:lnTo>
                  <a:pt x="1659373" y="1991498"/>
                </a:lnTo>
                <a:lnTo>
                  <a:pt x="1579435" y="2026336"/>
                </a:lnTo>
                <a:lnTo>
                  <a:pt x="1496251" y="2055449"/>
                </a:lnTo>
                <a:lnTo>
                  <a:pt x="1410113" y="2078565"/>
                </a:lnTo>
                <a:lnTo>
                  <a:pt x="1321314" y="2095412"/>
                </a:lnTo>
                <a:lnTo>
                  <a:pt x="1230146" y="2105719"/>
                </a:lnTo>
                <a:lnTo>
                  <a:pt x="1136904" y="2109216"/>
                </a:lnTo>
                <a:lnTo>
                  <a:pt x="1043661" y="2105719"/>
                </a:lnTo>
                <a:lnTo>
                  <a:pt x="952493" y="2095412"/>
                </a:lnTo>
                <a:lnTo>
                  <a:pt x="863694" y="2078565"/>
                </a:lnTo>
                <a:lnTo>
                  <a:pt x="777556" y="2055449"/>
                </a:lnTo>
                <a:lnTo>
                  <a:pt x="694372" y="2026336"/>
                </a:lnTo>
                <a:lnTo>
                  <a:pt x="614434" y="1991498"/>
                </a:lnTo>
                <a:lnTo>
                  <a:pt x="538034" y="1951206"/>
                </a:lnTo>
                <a:lnTo>
                  <a:pt x="465466" y="1905731"/>
                </a:lnTo>
                <a:lnTo>
                  <a:pt x="397021" y="1855345"/>
                </a:lnTo>
                <a:lnTo>
                  <a:pt x="332993" y="1800320"/>
                </a:lnTo>
                <a:lnTo>
                  <a:pt x="273675" y="1740926"/>
                </a:lnTo>
                <a:lnTo>
                  <a:pt x="219358" y="1677436"/>
                </a:lnTo>
                <a:lnTo>
                  <a:pt x="170335" y="1610120"/>
                </a:lnTo>
                <a:lnTo>
                  <a:pt x="126900" y="1539251"/>
                </a:lnTo>
                <a:lnTo>
                  <a:pt x="89344" y="1465099"/>
                </a:lnTo>
                <a:lnTo>
                  <a:pt x="57960" y="1387937"/>
                </a:lnTo>
                <a:lnTo>
                  <a:pt x="33041" y="1308035"/>
                </a:lnTo>
                <a:lnTo>
                  <a:pt x="14880" y="1225665"/>
                </a:lnTo>
                <a:lnTo>
                  <a:pt x="3768" y="1141099"/>
                </a:lnTo>
                <a:lnTo>
                  <a:pt x="0" y="1054607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0308" y="4445508"/>
            <a:ext cx="1435607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244" y="1523"/>
            <a:ext cx="1432559" cy="1371600"/>
          </a:xfrm>
          <a:custGeom>
            <a:avLst/>
            <a:gdLst/>
            <a:ahLst/>
            <a:cxnLst/>
            <a:rect l="l" t="t" r="r" b="b"/>
            <a:pathLst>
              <a:path w="1432559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59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32732" y="1004316"/>
            <a:ext cx="1435607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053" rIns="0" bIns="0" rtlCol="0">
            <a:noAutofit/>
          </a:bodyPr>
          <a:lstStyle/>
          <a:p>
            <a:pPr marL="2132330">
              <a:lnSpc>
                <a:spcPct val="100000"/>
              </a:lnSpc>
            </a:pPr>
            <a:r>
              <a:rPr sz="4000" spc="5" dirty="0" smtClean="0">
                <a:latin typeface="Calibri"/>
                <a:cs typeface="Calibri"/>
              </a:rPr>
              <a:t>E</a:t>
            </a:r>
            <a:r>
              <a:rPr sz="4000" spc="0" dirty="0" smtClean="0">
                <a:latin typeface="Calibri"/>
                <a:cs typeface="Calibri"/>
              </a:rPr>
              <a:t>T</a:t>
            </a:r>
            <a:r>
              <a:rPr sz="4000" spc="-25" dirty="0" smtClean="0">
                <a:latin typeface="Calibri"/>
                <a:cs typeface="Calibri"/>
              </a:rPr>
              <a:t> </a:t>
            </a:r>
            <a:r>
              <a:rPr sz="4000" spc="-70" dirty="0" smtClean="0">
                <a:latin typeface="Calibri"/>
                <a:cs typeface="Calibri"/>
              </a:rPr>
              <a:t>K</a:t>
            </a:r>
            <a:r>
              <a:rPr sz="4000" spc="0" dirty="0" smtClean="0">
                <a:latin typeface="Calibri"/>
                <a:cs typeface="Calibri"/>
              </a:rPr>
              <a:t>eş</a:t>
            </a:r>
            <a:r>
              <a:rPr sz="4000" spc="-20" dirty="0" smtClean="0">
                <a:latin typeface="Calibri"/>
                <a:cs typeface="Calibri"/>
              </a:rPr>
              <a:t>i</a:t>
            </a:r>
            <a:r>
              <a:rPr sz="4000" spc="5" dirty="0" smtClean="0">
                <a:latin typeface="Calibri"/>
                <a:cs typeface="Calibri"/>
              </a:rPr>
              <a:t>f</a:t>
            </a:r>
            <a:r>
              <a:rPr sz="4000" spc="-5" dirty="0" smtClean="0">
                <a:latin typeface="Calibri"/>
                <a:cs typeface="Calibri"/>
              </a:rPr>
              <a:t>-</a:t>
            </a:r>
            <a:r>
              <a:rPr sz="4000" spc="-65" dirty="0" smtClean="0">
                <a:latin typeface="Calibri"/>
                <a:cs typeface="Calibri"/>
              </a:rPr>
              <a:t>K</a:t>
            </a:r>
            <a:r>
              <a:rPr sz="4000" spc="0" dirty="0" smtClean="0">
                <a:latin typeface="Calibri"/>
                <a:cs typeface="Calibri"/>
              </a:rPr>
              <a:t>ur</a:t>
            </a:r>
            <a:r>
              <a:rPr sz="4000" spc="10" dirty="0" smtClean="0">
                <a:latin typeface="Calibri"/>
                <a:cs typeface="Calibri"/>
              </a:rPr>
              <a:t>u</a:t>
            </a:r>
            <a:r>
              <a:rPr sz="4000" spc="0" dirty="0" smtClean="0">
                <a:latin typeface="Calibri"/>
                <a:cs typeface="Calibri"/>
              </a:rPr>
              <a:t>lum</a:t>
            </a:r>
            <a:r>
              <a:rPr sz="4000" spc="-50" dirty="0" smtClean="0">
                <a:latin typeface="Calibri"/>
                <a:cs typeface="Calibri"/>
              </a:rPr>
              <a:t> </a:t>
            </a:r>
            <a:r>
              <a:rPr sz="4000" spc="-295" dirty="0" smtClean="0">
                <a:latin typeface="Calibri"/>
                <a:cs typeface="Calibri"/>
              </a:rPr>
              <a:t>Y</a:t>
            </a:r>
            <a:r>
              <a:rPr sz="4000" spc="0" dirty="0" smtClean="0">
                <a:latin typeface="Calibri"/>
                <a:cs typeface="Calibri"/>
              </a:rPr>
              <a:t>ö</a:t>
            </a:r>
            <a:r>
              <a:rPr sz="4000" spc="5" dirty="0" smtClean="0">
                <a:latin typeface="Calibri"/>
                <a:cs typeface="Calibri"/>
              </a:rPr>
              <a:t>n</a:t>
            </a:r>
            <a:r>
              <a:rPr sz="4000" spc="0" dirty="0" smtClean="0">
                <a:latin typeface="Calibri"/>
                <a:cs typeface="Calibri"/>
              </a:rPr>
              <a:t>e</a:t>
            </a:r>
            <a:r>
              <a:rPr sz="4000" spc="-55" dirty="0" smtClean="0">
                <a:latin typeface="Calibri"/>
                <a:cs typeface="Calibri"/>
              </a:rPr>
              <a:t>r</a:t>
            </a:r>
            <a:r>
              <a:rPr sz="4000" spc="-15" dirty="0" smtClean="0">
                <a:latin typeface="Calibri"/>
                <a:cs typeface="Calibri"/>
              </a:rPr>
              <a:t>g</a:t>
            </a:r>
            <a:r>
              <a:rPr sz="4000" spc="0" dirty="0" smtClean="0">
                <a:latin typeface="Calibri"/>
                <a:cs typeface="Calibri"/>
              </a:rPr>
              <a:t>esi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1000" y="2743200"/>
            <a:ext cx="8229600" cy="271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11760" algn="just">
              <a:lnSpc>
                <a:spcPct val="80000"/>
              </a:lnSpc>
              <a:tabLst>
                <a:tab pos="356870" algn="l"/>
              </a:tabLst>
            </a:pPr>
            <a:r>
              <a:rPr lang="tr-TR" spc="10" dirty="0" smtClean="0">
                <a:cs typeface="Calibri"/>
              </a:rPr>
              <a:t>*3</a:t>
            </a:r>
            <a:r>
              <a:rPr lang="tr-TR" dirty="0" smtClean="0">
                <a:cs typeface="Calibri"/>
              </a:rPr>
              <a:t>.8</a:t>
            </a:r>
            <a:r>
              <a:rPr lang="tr-TR" dirty="0">
                <a:cs typeface="Calibri"/>
              </a:rPr>
              <a:t>.</a:t>
            </a:r>
            <a:r>
              <a:rPr lang="tr-TR" spc="-45" dirty="0">
                <a:cs typeface="Calibri"/>
              </a:rPr>
              <a:t> </a:t>
            </a:r>
            <a:r>
              <a:rPr lang="tr-TR" spc="-60" dirty="0">
                <a:cs typeface="Calibri"/>
              </a:rPr>
              <a:t>A</a:t>
            </a:r>
            <a:r>
              <a:rPr lang="tr-TR" spc="-20" dirty="0">
                <a:cs typeface="Calibri"/>
              </a:rPr>
              <a:t>t</a:t>
            </a:r>
            <a:r>
              <a:rPr lang="tr-TR" spc="10" dirty="0">
                <a:cs typeface="Calibri"/>
              </a:rPr>
              <a:t>ö</a:t>
            </a:r>
            <a:r>
              <a:rPr lang="tr-TR" dirty="0">
                <a:cs typeface="Calibri"/>
              </a:rPr>
              <a:t>l</a:t>
            </a:r>
            <a:r>
              <a:rPr lang="tr-TR" spc="-20" dirty="0">
                <a:cs typeface="Calibri"/>
              </a:rPr>
              <a:t>y</a:t>
            </a:r>
            <a:r>
              <a:rPr lang="tr-TR" dirty="0">
                <a:cs typeface="Calibri"/>
              </a:rPr>
              <a:t>ele</a:t>
            </a:r>
            <a:r>
              <a:rPr lang="tr-TR" spc="-25" dirty="0">
                <a:cs typeface="Calibri"/>
              </a:rPr>
              <a:t>r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e;</a:t>
            </a:r>
            <a:r>
              <a:rPr lang="tr-TR" spc="-45" dirty="0">
                <a:cs typeface="Calibri"/>
              </a:rPr>
              <a:t> </a:t>
            </a:r>
            <a:r>
              <a:rPr lang="tr-TR" dirty="0" err="1">
                <a:cs typeface="Calibri"/>
              </a:rPr>
              <a:t>E</a:t>
            </a:r>
            <a:r>
              <a:rPr lang="tr-TR" spc="50" dirty="0" err="1">
                <a:cs typeface="Calibri"/>
              </a:rPr>
              <a:t>T</a:t>
            </a:r>
            <a:r>
              <a:rPr lang="tr-TR" spc="-50" dirty="0" err="1">
                <a:cs typeface="Calibri"/>
              </a:rPr>
              <a:t>’</a:t>
            </a:r>
            <a:r>
              <a:rPr lang="tr-TR" spc="-20" dirty="0" err="1">
                <a:cs typeface="Calibri"/>
              </a:rPr>
              <a:t>y</a:t>
            </a:r>
            <a:r>
              <a:rPr lang="tr-TR" dirty="0" err="1">
                <a:cs typeface="Calibri"/>
              </a:rPr>
              <a:t>e</a:t>
            </a:r>
            <a:r>
              <a:rPr lang="tr-TR" spc="-10" dirty="0">
                <a:cs typeface="Calibri"/>
              </a:rPr>
              <a:t> </a:t>
            </a:r>
            <a:r>
              <a:rPr lang="tr-TR" spc="-20" dirty="0">
                <a:cs typeface="Calibri"/>
              </a:rPr>
              <a:t>t</a:t>
            </a:r>
            <a:r>
              <a:rPr lang="tr-TR" spc="-15" dirty="0">
                <a:cs typeface="Calibri"/>
              </a:rPr>
              <a:t>o</a:t>
            </a:r>
            <a:r>
              <a:rPr lang="tr-TR" dirty="0">
                <a:cs typeface="Calibri"/>
              </a:rPr>
              <a:t>z</a:t>
            </a:r>
            <a:r>
              <a:rPr lang="tr-TR" spc="-30" dirty="0">
                <a:cs typeface="Calibri"/>
              </a:rPr>
              <a:t> </a:t>
            </a:r>
            <a:r>
              <a:rPr lang="tr-TR" spc="-15" dirty="0">
                <a:cs typeface="Calibri"/>
              </a:rPr>
              <a:t>v</a:t>
            </a:r>
            <a:r>
              <a:rPr lang="tr-TR" spc="-20" dirty="0">
                <a:cs typeface="Calibri"/>
              </a:rPr>
              <a:t>ey</a:t>
            </a:r>
            <a:r>
              <a:rPr lang="tr-TR" dirty="0">
                <a:cs typeface="Calibri"/>
              </a:rPr>
              <a:t>a</a:t>
            </a:r>
            <a:r>
              <a:rPr lang="tr-TR" spc="-45" dirty="0">
                <a:cs typeface="Calibri"/>
              </a:rPr>
              <a:t> </a:t>
            </a:r>
            <a:r>
              <a:rPr lang="tr-TR" spc="-10" dirty="0">
                <a:cs typeface="Calibri"/>
              </a:rPr>
              <a:t>b</a:t>
            </a:r>
            <a:r>
              <a:rPr lang="tr-TR" dirty="0">
                <a:cs typeface="Calibri"/>
              </a:rPr>
              <a:t>aş</a:t>
            </a:r>
            <a:r>
              <a:rPr lang="tr-TR" spc="-50" dirty="0">
                <a:cs typeface="Calibri"/>
              </a:rPr>
              <a:t>k</a:t>
            </a:r>
            <a:r>
              <a:rPr lang="tr-TR" dirty="0">
                <a:cs typeface="Calibri"/>
              </a:rPr>
              <a:t>a fi</a:t>
            </a:r>
            <a:r>
              <a:rPr lang="tr-TR" spc="-15" dirty="0">
                <a:cs typeface="Calibri"/>
              </a:rPr>
              <a:t>z</a:t>
            </a:r>
            <a:r>
              <a:rPr lang="tr-TR" dirty="0">
                <a:cs typeface="Calibri"/>
              </a:rPr>
              <a:t>i</a:t>
            </a:r>
            <a:r>
              <a:rPr lang="tr-TR" spc="-25" dirty="0">
                <a:cs typeface="Calibri"/>
              </a:rPr>
              <a:t>k</a:t>
            </a:r>
            <a:r>
              <a:rPr lang="tr-TR" dirty="0">
                <a:cs typeface="Calibri"/>
              </a:rPr>
              <a:t>sel</a:t>
            </a:r>
            <a:r>
              <a:rPr lang="tr-TR" spc="-20" dirty="0">
                <a:cs typeface="Calibri"/>
              </a:rPr>
              <a:t> </a:t>
            </a:r>
            <a:r>
              <a:rPr lang="tr-TR" spc="-10" dirty="0">
                <a:cs typeface="Calibri"/>
              </a:rPr>
              <a:t>n</a:t>
            </a:r>
            <a:r>
              <a:rPr lang="tr-TR" dirty="0">
                <a:cs typeface="Calibri"/>
              </a:rPr>
              <a:t>eden</a:t>
            </a:r>
            <a:r>
              <a:rPr lang="tr-TR" spc="-10" dirty="0">
                <a:cs typeface="Calibri"/>
              </a:rPr>
              <a:t>l</a:t>
            </a:r>
            <a:r>
              <a:rPr lang="tr-TR" dirty="0">
                <a:cs typeface="Calibri"/>
              </a:rPr>
              <a:t>erle</a:t>
            </a:r>
            <a:r>
              <a:rPr lang="tr-TR" spc="-20" dirty="0">
                <a:cs typeface="Calibri"/>
              </a:rPr>
              <a:t> </a:t>
            </a:r>
            <a:r>
              <a:rPr lang="tr-TR" spc="-60" dirty="0">
                <a:cs typeface="Calibri"/>
              </a:rPr>
              <a:t>z</a:t>
            </a:r>
            <a:r>
              <a:rPr lang="tr-TR" dirty="0">
                <a:cs typeface="Calibri"/>
              </a:rPr>
              <a:t>a</a:t>
            </a:r>
            <a:r>
              <a:rPr lang="tr-TR" spc="-55" dirty="0">
                <a:cs typeface="Calibri"/>
              </a:rPr>
              <a:t>r</a:t>
            </a:r>
            <a:r>
              <a:rPr lang="tr-TR" dirty="0">
                <a:cs typeface="Calibri"/>
              </a:rPr>
              <a:t>ar </a:t>
            </a:r>
            <a:r>
              <a:rPr lang="tr-TR" spc="-15" dirty="0">
                <a:cs typeface="Calibri"/>
              </a:rPr>
              <a:t>v</a:t>
            </a:r>
            <a:r>
              <a:rPr lang="tr-TR" dirty="0">
                <a:cs typeface="Calibri"/>
              </a:rPr>
              <a:t>e</a:t>
            </a:r>
            <a:r>
              <a:rPr lang="tr-TR" spc="-25" dirty="0">
                <a:cs typeface="Calibri"/>
              </a:rPr>
              <a:t>r</a:t>
            </a:r>
            <a:r>
              <a:rPr lang="tr-TR" dirty="0">
                <a:cs typeface="Calibri"/>
              </a:rPr>
              <a:t>eb</a:t>
            </a:r>
            <a:r>
              <a:rPr lang="tr-TR" spc="-10" dirty="0">
                <a:cs typeface="Calibri"/>
              </a:rPr>
              <a:t>i</a:t>
            </a:r>
            <a:r>
              <a:rPr lang="tr-TR" dirty="0">
                <a:cs typeface="Calibri"/>
              </a:rPr>
              <a:t>lec</a:t>
            </a:r>
            <a:r>
              <a:rPr lang="tr-TR" spc="5" dirty="0">
                <a:cs typeface="Calibri"/>
              </a:rPr>
              <a:t>e</a:t>
            </a:r>
            <a:r>
              <a:rPr lang="tr-TR" dirty="0">
                <a:cs typeface="Calibri"/>
              </a:rPr>
              <a:t>k</a:t>
            </a:r>
            <a:r>
              <a:rPr lang="tr-TR" spc="-65" dirty="0">
                <a:cs typeface="Calibri"/>
              </a:rPr>
              <a:t> </a:t>
            </a:r>
            <a:r>
              <a:rPr lang="tr-TR" spc="-10" dirty="0">
                <a:cs typeface="Calibri"/>
              </a:rPr>
              <a:t>du</a:t>
            </a:r>
            <a:r>
              <a:rPr lang="tr-TR" dirty="0">
                <a:cs typeface="Calibri"/>
              </a:rPr>
              <a:t>r</a:t>
            </a:r>
            <a:r>
              <a:rPr lang="tr-TR" spc="-10" dirty="0">
                <a:cs typeface="Calibri"/>
              </a:rPr>
              <a:t>u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lar</a:t>
            </a:r>
            <a:r>
              <a:rPr lang="tr-TR" spc="-50" dirty="0">
                <a:cs typeface="Calibri"/>
              </a:rPr>
              <a:t> </a:t>
            </a:r>
            <a:r>
              <a:rPr lang="tr-TR" spc="-15" dirty="0">
                <a:cs typeface="Calibri"/>
              </a:rPr>
              <a:t>v</a:t>
            </a:r>
            <a:r>
              <a:rPr lang="tr-TR" dirty="0">
                <a:cs typeface="Calibri"/>
              </a:rPr>
              <a:t>a</a:t>
            </a:r>
            <a:r>
              <a:rPr lang="tr-TR" spc="-55" dirty="0">
                <a:cs typeface="Calibri"/>
              </a:rPr>
              <a:t>r</a:t>
            </a:r>
            <a:r>
              <a:rPr lang="tr-TR" dirty="0">
                <a:cs typeface="Calibri"/>
              </a:rPr>
              <a:t>sa</a:t>
            </a:r>
            <a:r>
              <a:rPr lang="tr-TR" spc="-45" dirty="0">
                <a:cs typeface="Calibri"/>
              </a:rPr>
              <a:t> </a:t>
            </a:r>
            <a:r>
              <a:rPr lang="tr-TR" dirty="0">
                <a:cs typeface="Calibri"/>
              </a:rPr>
              <a:t>(</a:t>
            </a:r>
            <a:r>
              <a:rPr lang="tr-TR" spc="10" dirty="0">
                <a:cs typeface="Calibri"/>
              </a:rPr>
              <a:t>m</a:t>
            </a:r>
            <a:r>
              <a:rPr lang="tr-TR" dirty="0">
                <a:cs typeface="Calibri"/>
              </a:rPr>
              <a:t>eslek</a:t>
            </a:r>
            <a:r>
              <a:rPr lang="tr-TR" spc="-30" dirty="0">
                <a:cs typeface="Calibri"/>
              </a:rPr>
              <a:t> </a:t>
            </a:r>
            <a:r>
              <a:rPr lang="tr-TR" dirty="0">
                <a:cs typeface="Calibri"/>
              </a:rPr>
              <a:t>l</a:t>
            </a:r>
            <a:r>
              <a:rPr lang="tr-TR" spc="-5" dirty="0">
                <a:cs typeface="Calibri"/>
              </a:rPr>
              <a:t>i</a:t>
            </a:r>
            <a:r>
              <a:rPr lang="tr-TR" dirty="0">
                <a:cs typeface="Calibri"/>
              </a:rPr>
              <a:t>seleri</a:t>
            </a:r>
            <a:r>
              <a:rPr lang="tr-TR" spc="-5" dirty="0">
                <a:cs typeface="Calibri"/>
              </a:rPr>
              <a:t>n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e</a:t>
            </a:r>
            <a:r>
              <a:rPr lang="tr-TR" spc="5" dirty="0">
                <a:cs typeface="Calibri"/>
              </a:rPr>
              <a:t>k</a:t>
            </a:r>
            <a:r>
              <a:rPr lang="tr-TR" dirty="0">
                <a:cs typeface="Calibri"/>
              </a:rPr>
              <a:t>i</a:t>
            </a:r>
            <a:r>
              <a:rPr lang="tr-TR" spc="-45" dirty="0">
                <a:cs typeface="Calibri"/>
              </a:rPr>
              <a:t> k</a:t>
            </a:r>
            <a:r>
              <a:rPr lang="tr-TR" spc="-50" dirty="0">
                <a:cs typeface="Calibri"/>
              </a:rPr>
              <a:t>a</a:t>
            </a:r>
            <a:r>
              <a:rPr lang="tr-TR" spc="5" dirty="0">
                <a:cs typeface="Calibri"/>
              </a:rPr>
              <a:t>y</a:t>
            </a:r>
            <a:r>
              <a:rPr lang="tr-TR" spc="-10" dirty="0">
                <a:cs typeface="Calibri"/>
              </a:rPr>
              <a:t>n</a:t>
            </a:r>
            <a:r>
              <a:rPr lang="tr-TR" dirty="0">
                <a:cs typeface="Calibri"/>
              </a:rPr>
              <a:t>ak,</a:t>
            </a:r>
            <a:r>
              <a:rPr lang="tr-TR" spc="-15" dirty="0">
                <a:cs typeface="Calibri"/>
              </a:rPr>
              <a:t> </a:t>
            </a:r>
            <a:r>
              <a:rPr lang="tr-TR" dirty="0">
                <a:cs typeface="Calibri"/>
              </a:rPr>
              <a:t>se</a:t>
            </a:r>
            <a:r>
              <a:rPr lang="tr-TR" spc="-45" dirty="0">
                <a:cs typeface="Calibri"/>
              </a:rPr>
              <a:t>r</a:t>
            </a:r>
            <a:r>
              <a:rPr lang="tr-TR" dirty="0">
                <a:cs typeface="Calibri"/>
              </a:rPr>
              <a:t>a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ik, </a:t>
            </a:r>
            <a:r>
              <a:rPr lang="tr-TR" spc="5" dirty="0">
                <a:cs typeface="Calibri"/>
              </a:rPr>
              <a:t>mo</a:t>
            </a:r>
            <a:r>
              <a:rPr lang="tr-TR" spc="-10" dirty="0">
                <a:cs typeface="Calibri"/>
              </a:rPr>
              <a:t>b</a:t>
            </a:r>
            <a:r>
              <a:rPr lang="tr-TR" dirty="0">
                <a:cs typeface="Calibri"/>
              </a:rPr>
              <a:t>i</a:t>
            </a:r>
            <a:r>
              <a:rPr lang="tr-TR" spc="-10" dirty="0">
                <a:cs typeface="Calibri"/>
              </a:rPr>
              <a:t>l</a:t>
            </a:r>
            <a:r>
              <a:rPr lang="tr-TR" spc="-20" dirty="0">
                <a:cs typeface="Calibri"/>
              </a:rPr>
              <a:t>y</a:t>
            </a:r>
            <a:r>
              <a:rPr lang="tr-TR" dirty="0">
                <a:cs typeface="Calibri"/>
              </a:rPr>
              <a:t>a,</a:t>
            </a:r>
            <a:r>
              <a:rPr lang="tr-TR" spc="-70" dirty="0">
                <a:cs typeface="Calibri"/>
              </a:rPr>
              <a:t> </a:t>
            </a:r>
            <a:r>
              <a:rPr lang="tr-TR" spc="5" dirty="0">
                <a:cs typeface="Calibri"/>
              </a:rPr>
              <a:t>m</a:t>
            </a:r>
            <a:r>
              <a:rPr lang="tr-TR" spc="-20" dirty="0">
                <a:cs typeface="Calibri"/>
              </a:rPr>
              <a:t>et</a:t>
            </a:r>
            <a:r>
              <a:rPr lang="tr-TR" dirty="0">
                <a:cs typeface="Calibri"/>
              </a:rPr>
              <a:t>al</a:t>
            </a:r>
            <a:r>
              <a:rPr lang="tr-TR" spc="-25" dirty="0">
                <a:cs typeface="Calibri"/>
              </a:rPr>
              <a:t> </a:t>
            </a:r>
            <a:r>
              <a:rPr lang="tr-TR" spc="-75" dirty="0">
                <a:cs typeface="Calibri"/>
              </a:rPr>
              <a:t>k</a:t>
            </a:r>
            <a:r>
              <a:rPr lang="tr-TR" dirty="0">
                <a:cs typeface="Calibri"/>
              </a:rPr>
              <a:t>esim</a:t>
            </a:r>
            <a:r>
              <a:rPr lang="tr-TR" spc="-15" dirty="0">
                <a:cs typeface="Calibri"/>
              </a:rPr>
              <a:t> </a:t>
            </a:r>
            <a:r>
              <a:rPr lang="tr-TR" spc="-20" dirty="0">
                <a:cs typeface="Calibri"/>
              </a:rPr>
              <a:t>v</a:t>
            </a:r>
            <a:r>
              <a:rPr lang="tr-TR" dirty="0">
                <a:cs typeface="Calibri"/>
              </a:rPr>
              <a:t>e</a:t>
            </a:r>
            <a:r>
              <a:rPr lang="tr-TR" spc="-15" dirty="0">
                <a:cs typeface="Calibri"/>
              </a:rPr>
              <a:t> 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a</a:t>
            </a:r>
            <a:r>
              <a:rPr lang="tr-TR" spc="-60" dirty="0">
                <a:cs typeface="Calibri"/>
              </a:rPr>
              <a:t>r</a:t>
            </a:r>
            <a:r>
              <a:rPr lang="tr-TR" dirty="0">
                <a:cs typeface="Calibri"/>
              </a:rPr>
              <a:t>a</a:t>
            </a:r>
            <a:r>
              <a:rPr lang="tr-TR" spc="-15" dirty="0">
                <a:cs typeface="Calibri"/>
              </a:rPr>
              <a:t>n</a:t>
            </a:r>
            <a:r>
              <a:rPr lang="tr-TR" spc="-35" dirty="0">
                <a:cs typeface="Calibri"/>
              </a:rPr>
              <a:t>g</a:t>
            </a:r>
            <a:r>
              <a:rPr lang="tr-TR" spc="-15" dirty="0">
                <a:cs typeface="Calibri"/>
              </a:rPr>
              <a:t>o</a:t>
            </a:r>
            <a:r>
              <a:rPr lang="tr-TR" dirty="0">
                <a:cs typeface="Calibri"/>
              </a:rPr>
              <a:t>z</a:t>
            </a:r>
            <a:r>
              <a:rPr lang="tr-TR" spc="-55" dirty="0">
                <a:cs typeface="Calibri"/>
              </a:rPr>
              <a:t> </a:t>
            </a:r>
            <a:r>
              <a:rPr lang="tr-TR" spc="-30" dirty="0">
                <a:cs typeface="Calibri"/>
              </a:rPr>
              <a:t>a</a:t>
            </a:r>
            <a:r>
              <a:rPr lang="tr-TR" spc="-20" dirty="0">
                <a:cs typeface="Calibri"/>
              </a:rPr>
              <a:t>t</a:t>
            </a:r>
            <a:r>
              <a:rPr lang="tr-TR" spc="5" dirty="0">
                <a:cs typeface="Calibri"/>
              </a:rPr>
              <a:t>ö</a:t>
            </a:r>
            <a:r>
              <a:rPr lang="tr-TR" dirty="0">
                <a:cs typeface="Calibri"/>
              </a:rPr>
              <a:t>l</a:t>
            </a:r>
            <a:r>
              <a:rPr lang="tr-TR" spc="-25" dirty="0">
                <a:cs typeface="Calibri"/>
              </a:rPr>
              <a:t>y</a:t>
            </a:r>
            <a:r>
              <a:rPr lang="tr-TR" dirty="0">
                <a:cs typeface="Calibri"/>
              </a:rPr>
              <a:t>eleri</a:t>
            </a:r>
            <a:r>
              <a:rPr lang="tr-TR" spc="-20" dirty="0">
                <a:cs typeface="Calibri"/>
              </a:rPr>
              <a:t> </a:t>
            </a:r>
            <a:r>
              <a:rPr lang="tr-TR" spc="10" dirty="0" err="1">
                <a:cs typeface="Calibri"/>
              </a:rPr>
              <a:t>v</a:t>
            </a:r>
            <a:r>
              <a:rPr lang="tr-TR" spc="-10" dirty="0" err="1">
                <a:cs typeface="Calibri"/>
              </a:rPr>
              <a:t>b</a:t>
            </a:r>
            <a:r>
              <a:rPr lang="tr-TR" spc="5" dirty="0">
                <a:cs typeface="Calibri"/>
              </a:rPr>
              <a:t>…</a:t>
            </a:r>
            <a:r>
              <a:rPr lang="tr-TR" dirty="0">
                <a:cs typeface="Calibri"/>
              </a:rPr>
              <a:t>)</a:t>
            </a:r>
            <a:r>
              <a:rPr lang="tr-TR" spc="-40" dirty="0">
                <a:cs typeface="Calibri"/>
              </a:rPr>
              <a:t> </a:t>
            </a:r>
            <a:r>
              <a:rPr lang="tr-TR" spc="-25" dirty="0">
                <a:cs typeface="Calibri"/>
              </a:rPr>
              <a:t>k</a:t>
            </a:r>
            <a:r>
              <a:rPr lang="tr-TR" spc="-10" dirty="0">
                <a:cs typeface="Calibri"/>
              </a:rPr>
              <a:t>u</a:t>
            </a:r>
            <a:r>
              <a:rPr lang="tr-TR" dirty="0">
                <a:cs typeface="Calibri"/>
              </a:rPr>
              <a:t>r</a:t>
            </a:r>
            <a:r>
              <a:rPr lang="tr-TR" spc="-15" dirty="0">
                <a:cs typeface="Calibri"/>
              </a:rPr>
              <a:t>u</a:t>
            </a:r>
            <a:r>
              <a:rPr lang="tr-TR" dirty="0">
                <a:cs typeface="Calibri"/>
              </a:rPr>
              <a:t>l</a:t>
            </a:r>
            <a:r>
              <a:rPr lang="tr-TR" spc="-15" dirty="0">
                <a:cs typeface="Calibri"/>
              </a:rPr>
              <a:t>u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l</a:t>
            </a:r>
            <a:r>
              <a:rPr lang="tr-TR" spc="-10" dirty="0">
                <a:cs typeface="Calibri"/>
              </a:rPr>
              <a:t>a</a:t>
            </a:r>
            <a:r>
              <a:rPr lang="tr-TR" dirty="0">
                <a:cs typeface="Calibri"/>
              </a:rPr>
              <a:t>r</a:t>
            </a:r>
            <a:r>
              <a:rPr lang="tr-TR" spc="-10" dirty="0">
                <a:cs typeface="Calibri"/>
              </a:rPr>
              <a:t>ı</a:t>
            </a:r>
            <a:r>
              <a:rPr lang="tr-TR" dirty="0">
                <a:cs typeface="Calibri"/>
              </a:rPr>
              <a:t>n </a:t>
            </a:r>
            <a:r>
              <a:rPr lang="tr-TR" spc="-20" dirty="0">
                <a:cs typeface="Calibri"/>
              </a:rPr>
              <a:t>y</a:t>
            </a:r>
            <a:r>
              <a:rPr lang="tr-TR" dirty="0">
                <a:cs typeface="Calibri"/>
              </a:rPr>
              <a:t>a</a:t>
            </a:r>
            <a:r>
              <a:rPr lang="tr-TR" spc="-10" dirty="0">
                <a:cs typeface="Calibri"/>
              </a:rPr>
              <a:t>p</a:t>
            </a:r>
            <a:r>
              <a:rPr lang="tr-TR" dirty="0">
                <a:cs typeface="Calibri"/>
              </a:rPr>
              <a:t>ı</a:t>
            </a:r>
            <a:r>
              <a:rPr lang="tr-TR" spc="-10" dirty="0">
                <a:cs typeface="Calibri"/>
              </a:rPr>
              <a:t>l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a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ası,</a:t>
            </a:r>
          </a:p>
          <a:p>
            <a:pPr algn="just">
              <a:lnSpc>
                <a:spcPts val="600"/>
              </a:lnSpc>
              <a:spcBef>
                <a:spcPts val="42"/>
              </a:spcBef>
              <a:buFont typeface="Arial"/>
              <a:buChar char="•"/>
            </a:pPr>
            <a:endParaRPr lang="tr-TR" sz="400" dirty="0" smtClean="0"/>
          </a:p>
          <a:p>
            <a:pPr algn="just">
              <a:lnSpc>
                <a:spcPts val="1000"/>
              </a:lnSpc>
              <a:buFont typeface="Arial"/>
              <a:buChar char="•"/>
            </a:pPr>
            <a:endParaRPr lang="tr-TR" sz="800" dirty="0" smtClean="0"/>
          </a:p>
          <a:p>
            <a:pPr algn="just">
              <a:lnSpc>
                <a:spcPts val="1000"/>
              </a:lnSpc>
              <a:buFont typeface="Arial"/>
              <a:buChar char="•"/>
            </a:pPr>
            <a:endParaRPr lang="tr-TR" sz="800" dirty="0" smtClean="0"/>
          </a:p>
          <a:p>
            <a:pPr marL="12065" algn="just">
              <a:lnSpc>
                <a:spcPct val="100000"/>
              </a:lnSpc>
              <a:tabLst>
                <a:tab pos="356870" algn="l"/>
              </a:tabLst>
            </a:pPr>
            <a:r>
              <a:rPr lang="tr-TR" dirty="0">
                <a:cs typeface="Calibri"/>
              </a:rPr>
              <a:t>*</a:t>
            </a:r>
            <a:r>
              <a:rPr lang="tr-TR" spc="5" dirty="0">
                <a:cs typeface="Calibri"/>
              </a:rPr>
              <a:t>*3</a:t>
            </a:r>
            <a:r>
              <a:rPr lang="tr-TR" dirty="0">
                <a:cs typeface="Calibri"/>
              </a:rPr>
              <a:t>.9.</a:t>
            </a:r>
            <a:r>
              <a:rPr lang="tr-TR" spc="-45" dirty="0">
                <a:cs typeface="Calibri"/>
              </a:rPr>
              <a:t> K</a:t>
            </a:r>
            <a:r>
              <a:rPr lang="tr-TR" spc="10" dirty="0">
                <a:cs typeface="Calibri"/>
              </a:rPr>
              <a:t>o</a:t>
            </a:r>
            <a:r>
              <a:rPr lang="tr-TR" spc="-35" dirty="0">
                <a:cs typeface="Calibri"/>
              </a:rPr>
              <a:t>n</a:t>
            </a:r>
            <a:r>
              <a:rPr lang="tr-TR" spc="-50" dirty="0">
                <a:cs typeface="Calibri"/>
              </a:rPr>
              <a:t>f</a:t>
            </a:r>
            <a:r>
              <a:rPr lang="tr-TR" dirty="0">
                <a:cs typeface="Calibri"/>
              </a:rPr>
              <a:t>e</a:t>
            </a:r>
            <a:r>
              <a:rPr lang="tr-TR" spc="-50" dirty="0">
                <a:cs typeface="Calibri"/>
              </a:rPr>
              <a:t>r</a:t>
            </a:r>
            <a:r>
              <a:rPr lang="tr-TR" dirty="0">
                <a:cs typeface="Calibri"/>
              </a:rPr>
              <a:t>a</a:t>
            </a:r>
            <a:r>
              <a:rPr lang="tr-TR" spc="-10" dirty="0">
                <a:cs typeface="Calibri"/>
              </a:rPr>
              <a:t>n</a:t>
            </a:r>
            <a:r>
              <a:rPr lang="tr-TR" dirty="0">
                <a:cs typeface="Calibri"/>
              </a:rPr>
              <a:t>s</a:t>
            </a:r>
            <a:r>
              <a:rPr lang="tr-TR" spc="-20" dirty="0">
                <a:cs typeface="Calibri"/>
              </a:rPr>
              <a:t> </a:t>
            </a:r>
            <a:r>
              <a:rPr lang="tr-TR" dirty="0">
                <a:cs typeface="Calibri"/>
              </a:rPr>
              <a:t>salo</a:t>
            </a:r>
            <a:r>
              <a:rPr lang="tr-TR" spc="-10" dirty="0">
                <a:cs typeface="Calibri"/>
              </a:rPr>
              <a:t>n</a:t>
            </a:r>
            <a:r>
              <a:rPr lang="tr-TR" dirty="0">
                <a:cs typeface="Calibri"/>
              </a:rPr>
              <a:t>la</a:t>
            </a:r>
            <a:r>
              <a:rPr lang="tr-TR" spc="-10" dirty="0">
                <a:cs typeface="Calibri"/>
              </a:rPr>
              <a:t>r</a:t>
            </a:r>
            <a:r>
              <a:rPr lang="tr-TR" dirty="0">
                <a:cs typeface="Calibri"/>
              </a:rPr>
              <a:t>ı</a:t>
            </a:r>
            <a:r>
              <a:rPr lang="tr-TR" spc="-15" dirty="0">
                <a:cs typeface="Calibri"/>
              </a:rPr>
              <a:t>n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a,</a:t>
            </a:r>
            <a:r>
              <a:rPr lang="tr-TR" spc="-70" dirty="0">
                <a:cs typeface="Calibri"/>
              </a:rPr>
              <a:t> </a:t>
            </a:r>
            <a:r>
              <a:rPr lang="tr-TR" dirty="0">
                <a:cs typeface="Calibri"/>
              </a:rPr>
              <a:t>s</a:t>
            </a:r>
            <a:r>
              <a:rPr lang="tr-TR" spc="10" dirty="0">
                <a:cs typeface="Calibri"/>
              </a:rPr>
              <a:t>o</a:t>
            </a:r>
            <a:r>
              <a:rPr lang="tr-TR" dirty="0">
                <a:cs typeface="Calibri"/>
              </a:rPr>
              <a:t>n</a:t>
            </a:r>
            <a:r>
              <a:rPr lang="tr-TR" spc="-25" dirty="0">
                <a:cs typeface="Calibri"/>
              </a:rPr>
              <a:t> </a:t>
            </a:r>
            <a:r>
              <a:rPr lang="tr-TR" dirty="0">
                <a:cs typeface="Calibri"/>
              </a:rPr>
              <a:t>i</a:t>
            </a:r>
            <a:r>
              <a:rPr lang="tr-TR" spc="-15" dirty="0">
                <a:cs typeface="Calibri"/>
              </a:rPr>
              <a:t>z</a:t>
            </a:r>
            <a:r>
              <a:rPr lang="tr-TR" dirty="0">
                <a:cs typeface="Calibri"/>
              </a:rPr>
              <a:t>l</a:t>
            </a:r>
            <a:r>
              <a:rPr lang="tr-TR" spc="-25" dirty="0">
                <a:cs typeface="Calibri"/>
              </a:rPr>
              <a:t>e</a:t>
            </a:r>
            <a:r>
              <a:rPr lang="tr-TR" spc="5" dirty="0">
                <a:cs typeface="Calibri"/>
              </a:rPr>
              <a:t>y</a:t>
            </a:r>
            <a:r>
              <a:rPr lang="tr-TR" dirty="0">
                <a:cs typeface="Calibri"/>
              </a:rPr>
              <a:t>ici</a:t>
            </a:r>
            <a:r>
              <a:rPr lang="tr-TR" spc="-25" dirty="0">
                <a:cs typeface="Calibri"/>
              </a:rPr>
              <a:t> </a:t>
            </a:r>
            <a:r>
              <a:rPr lang="tr-TR" dirty="0">
                <a:cs typeface="Calibri"/>
              </a:rPr>
              <a:t>i</a:t>
            </a:r>
            <a:r>
              <a:rPr lang="tr-TR" spc="-10" dirty="0">
                <a:cs typeface="Calibri"/>
              </a:rPr>
              <a:t>l</a:t>
            </a:r>
            <a:r>
              <a:rPr lang="tr-TR" dirty="0">
                <a:cs typeface="Calibri"/>
              </a:rPr>
              <a:t>e</a:t>
            </a:r>
            <a:r>
              <a:rPr lang="tr-TR" spc="5" dirty="0">
                <a:cs typeface="Calibri"/>
              </a:rPr>
              <a:t> </a:t>
            </a:r>
            <a:r>
              <a:rPr lang="tr-TR" dirty="0">
                <a:cs typeface="Calibri"/>
              </a:rPr>
              <a:t>ET</a:t>
            </a:r>
            <a:r>
              <a:rPr lang="tr-TR" spc="-15" dirty="0">
                <a:cs typeface="Calibri"/>
              </a:rPr>
              <a:t> </a:t>
            </a:r>
            <a:r>
              <a:rPr lang="tr-TR" dirty="0">
                <a:cs typeface="Calibri"/>
              </a:rPr>
              <a:t>a</a:t>
            </a:r>
            <a:r>
              <a:rPr lang="tr-TR" spc="-55" dirty="0">
                <a:cs typeface="Calibri"/>
              </a:rPr>
              <a:t>r</a:t>
            </a:r>
            <a:r>
              <a:rPr lang="tr-TR" dirty="0">
                <a:cs typeface="Calibri"/>
              </a:rPr>
              <a:t>ası</a:t>
            </a:r>
            <a:r>
              <a:rPr lang="tr-TR" spc="-25" dirty="0">
                <a:cs typeface="Calibri"/>
              </a:rPr>
              <a:t> </a:t>
            </a:r>
            <a:r>
              <a:rPr lang="tr-TR" spc="5" dirty="0" smtClean="0">
                <a:cs typeface="Calibri"/>
              </a:rPr>
              <a:t>m</a:t>
            </a:r>
            <a:r>
              <a:rPr lang="tr-TR" dirty="0" smtClean="0">
                <a:cs typeface="Calibri"/>
              </a:rPr>
              <a:t>es</a:t>
            </a:r>
            <a:r>
              <a:rPr lang="tr-TR" spc="-20" dirty="0" smtClean="0">
                <a:cs typeface="Calibri"/>
              </a:rPr>
              <a:t>a</a:t>
            </a:r>
            <a:r>
              <a:rPr lang="tr-TR" spc="-50" dirty="0" smtClean="0">
                <a:cs typeface="Calibri"/>
              </a:rPr>
              <a:t>f</a:t>
            </a:r>
            <a:r>
              <a:rPr lang="tr-TR" dirty="0" smtClean="0">
                <a:cs typeface="Calibri"/>
              </a:rPr>
              <a:t>en</a:t>
            </a:r>
            <a:r>
              <a:rPr lang="tr-TR" spc="-10" dirty="0" smtClean="0">
                <a:cs typeface="Calibri"/>
              </a:rPr>
              <a:t>i</a:t>
            </a:r>
            <a:r>
              <a:rPr lang="tr-TR" dirty="0" smtClean="0">
                <a:cs typeface="Calibri"/>
              </a:rPr>
              <a:t>n 10(</a:t>
            </a:r>
            <a:r>
              <a:rPr lang="tr-TR" spc="10" dirty="0" smtClean="0">
                <a:cs typeface="Calibri"/>
              </a:rPr>
              <a:t>o</a:t>
            </a:r>
            <a:r>
              <a:rPr lang="tr-TR" spc="-10" dirty="0" smtClean="0">
                <a:cs typeface="Calibri"/>
              </a:rPr>
              <a:t>n</a:t>
            </a:r>
            <a:r>
              <a:rPr lang="tr-TR" dirty="0">
                <a:cs typeface="Calibri"/>
              </a:rPr>
              <a:t>)</a:t>
            </a:r>
            <a:r>
              <a:rPr lang="tr-TR" spc="-65" dirty="0">
                <a:cs typeface="Calibri"/>
              </a:rPr>
              <a:t> </a:t>
            </a:r>
            <a:r>
              <a:rPr lang="tr-TR" spc="5" dirty="0">
                <a:cs typeface="Calibri"/>
              </a:rPr>
              <a:t>m</a:t>
            </a:r>
            <a:r>
              <a:rPr lang="tr-TR" spc="-20" dirty="0">
                <a:cs typeface="Calibri"/>
              </a:rPr>
              <a:t>e</a:t>
            </a:r>
            <a:r>
              <a:rPr lang="tr-TR" dirty="0">
                <a:cs typeface="Calibri"/>
              </a:rPr>
              <a:t>t</a:t>
            </a:r>
            <a:r>
              <a:rPr lang="tr-TR" spc="-25" dirty="0">
                <a:cs typeface="Calibri"/>
              </a:rPr>
              <a:t>r</a:t>
            </a:r>
            <a:r>
              <a:rPr lang="tr-TR" spc="-20" dirty="0">
                <a:cs typeface="Calibri"/>
              </a:rPr>
              <a:t>e</a:t>
            </a:r>
            <a:r>
              <a:rPr lang="tr-TR" dirty="0">
                <a:cs typeface="Calibri"/>
              </a:rPr>
              <a:t>yi</a:t>
            </a:r>
            <a:r>
              <a:rPr lang="tr-TR" spc="-25" dirty="0">
                <a:cs typeface="Calibri"/>
              </a:rPr>
              <a:t> </a:t>
            </a:r>
            <a:r>
              <a:rPr lang="tr-TR" spc="-35" dirty="0">
                <a:cs typeface="Calibri"/>
              </a:rPr>
              <a:t>g</a:t>
            </a:r>
            <a:r>
              <a:rPr lang="tr-TR" dirty="0">
                <a:cs typeface="Calibri"/>
              </a:rPr>
              <a:t>eç</a:t>
            </a:r>
            <a:r>
              <a:rPr lang="tr-TR" spc="5" dirty="0">
                <a:cs typeface="Calibri"/>
              </a:rPr>
              <a:t>t</a:t>
            </a:r>
            <a:r>
              <a:rPr lang="tr-TR" dirty="0">
                <a:cs typeface="Calibri"/>
              </a:rPr>
              <a:t>i</a:t>
            </a:r>
            <a:r>
              <a:rPr lang="tr-TR" spc="-15" dirty="0">
                <a:cs typeface="Calibri"/>
              </a:rPr>
              <a:t>ğ</a:t>
            </a:r>
            <a:r>
              <a:rPr lang="tr-TR" dirty="0">
                <a:cs typeface="Calibri"/>
              </a:rPr>
              <a:t>i</a:t>
            </a:r>
            <a:r>
              <a:rPr lang="tr-TR" spc="-25" dirty="0">
                <a:cs typeface="Calibri"/>
              </a:rPr>
              <a:t> </a:t>
            </a:r>
            <a:r>
              <a:rPr lang="tr-TR" spc="-10" dirty="0">
                <a:cs typeface="Calibri"/>
              </a:rPr>
              <a:t>du</a:t>
            </a:r>
            <a:r>
              <a:rPr lang="tr-TR" dirty="0">
                <a:cs typeface="Calibri"/>
              </a:rPr>
              <a:t>r</a:t>
            </a:r>
            <a:r>
              <a:rPr lang="tr-TR" spc="-15" dirty="0">
                <a:cs typeface="Calibri"/>
              </a:rPr>
              <a:t>u</a:t>
            </a:r>
            <a:r>
              <a:rPr lang="tr-TR" spc="5" dirty="0">
                <a:cs typeface="Calibri"/>
              </a:rPr>
              <a:t>m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a</a:t>
            </a:r>
            <a:r>
              <a:rPr lang="tr-TR" spc="-20" dirty="0">
                <a:cs typeface="Calibri"/>
              </a:rPr>
              <a:t> </a:t>
            </a:r>
            <a:r>
              <a:rPr lang="tr-TR" dirty="0">
                <a:cs typeface="Calibri"/>
              </a:rPr>
              <a:t>ET</a:t>
            </a:r>
            <a:r>
              <a:rPr lang="tr-TR" spc="-15" dirty="0">
                <a:cs typeface="Calibri"/>
              </a:rPr>
              <a:t> </a:t>
            </a:r>
            <a:r>
              <a:rPr lang="tr-TR" spc="-25" dirty="0">
                <a:cs typeface="Calibri"/>
              </a:rPr>
              <a:t>k</a:t>
            </a:r>
            <a:r>
              <a:rPr lang="tr-TR" spc="-10" dirty="0">
                <a:cs typeface="Calibri"/>
              </a:rPr>
              <a:t>u</a:t>
            </a:r>
            <a:r>
              <a:rPr lang="tr-TR" dirty="0">
                <a:cs typeface="Calibri"/>
              </a:rPr>
              <a:t>r</a:t>
            </a:r>
            <a:r>
              <a:rPr lang="tr-TR" spc="-15" dirty="0">
                <a:cs typeface="Calibri"/>
              </a:rPr>
              <a:t>u</a:t>
            </a:r>
            <a:r>
              <a:rPr lang="tr-TR" dirty="0">
                <a:cs typeface="Calibri"/>
              </a:rPr>
              <a:t>l</a:t>
            </a:r>
            <a:r>
              <a:rPr lang="tr-TR" spc="-15" dirty="0">
                <a:cs typeface="Calibri"/>
              </a:rPr>
              <a:t>u</a:t>
            </a:r>
            <a:r>
              <a:rPr lang="tr-TR" spc="5" dirty="0">
                <a:cs typeface="Calibri"/>
              </a:rPr>
              <a:t>m</a:t>
            </a:r>
            <a:r>
              <a:rPr lang="tr-TR" spc="-10" dirty="0">
                <a:cs typeface="Calibri"/>
              </a:rPr>
              <a:t>unu</a:t>
            </a:r>
            <a:r>
              <a:rPr lang="tr-TR" dirty="0">
                <a:cs typeface="Calibri"/>
              </a:rPr>
              <a:t>n</a:t>
            </a:r>
            <a:r>
              <a:rPr lang="tr-TR" spc="-55" dirty="0">
                <a:cs typeface="Calibri"/>
              </a:rPr>
              <a:t> </a:t>
            </a:r>
            <a:r>
              <a:rPr lang="tr-TR" spc="-20" dirty="0">
                <a:cs typeface="Calibri"/>
              </a:rPr>
              <a:t>y</a:t>
            </a:r>
            <a:r>
              <a:rPr lang="tr-TR" dirty="0">
                <a:cs typeface="Calibri"/>
              </a:rPr>
              <a:t>a</a:t>
            </a:r>
            <a:r>
              <a:rPr lang="tr-TR" spc="-15" dirty="0">
                <a:cs typeface="Calibri"/>
              </a:rPr>
              <a:t>p</a:t>
            </a:r>
            <a:r>
              <a:rPr lang="tr-TR" dirty="0">
                <a:cs typeface="Calibri"/>
              </a:rPr>
              <a:t>ı</a:t>
            </a:r>
            <a:r>
              <a:rPr lang="tr-TR" spc="-10" dirty="0">
                <a:cs typeface="Calibri"/>
              </a:rPr>
              <a:t>l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aması</a:t>
            </a:r>
          </a:p>
          <a:p>
            <a:pPr algn="just">
              <a:lnSpc>
                <a:spcPts val="1000"/>
              </a:lnSpc>
            </a:pPr>
            <a:endParaRPr lang="tr-TR" sz="800" dirty="0" smtClean="0"/>
          </a:p>
          <a:p>
            <a:pPr algn="just">
              <a:lnSpc>
                <a:spcPts val="1000"/>
              </a:lnSpc>
            </a:pPr>
            <a:endParaRPr lang="tr-TR" sz="800" dirty="0" smtClean="0"/>
          </a:p>
          <a:p>
            <a:pPr algn="just">
              <a:lnSpc>
                <a:spcPts val="1100"/>
              </a:lnSpc>
              <a:spcBef>
                <a:spcPts val="70"/>
              </a:spcBef>
            </a:pPr>
            <a:endParaRPr lang="tr-TR" sz="1000" dirty="0" smtClean="0"/>
          </a:p>
          <a:p>
            <a:pPr marL="12065" marR="12700" algn="just">
              <a:lnSpc>
                <a:spcPct val="80000"/>
              </a:lnSpc>
              <a:tabLst>
                <a:tab pos="356870" algn="l"/>
              </a:tabLst>
            </a:pPr>
            <a:r>
              <a:rPr lang="tr-TR" dirty="0">
                <a:cs typeface="Calibri"/>
              </a:rPr>
              <a:t>**</a:t>
            </a:r>
            <a:r>
              <a:rPr lang="tr-TR" spc="5" dirty="0">
                <a:cs typeface="Calibri"/>
              </a:rPr>
              <a:t>*</a:t>
            </a:r>
            <a:r>
              <a:rPr lang="tr-TR" dirty="0">
                <a:cs typeface="Calibri"/>
              </a:rPr>
              <a:t>3.1</a:t>
            </a:r>
            <a:r>
              <a:rPr lang="tr-TR" spc="5" dirty="0">
                <a:cs typeface="Calibri"/>
              </a:rPr>
              <a:t>0</a:t>
            </a:r>
            <a:r>
              <a:rPr lang="tr-TR" spc="-30" dirty="0">
                <a:cs typeface="Calibri"/>
              </a:rPr>
              <a:t>.</a:t>
            </a:r>
            <a:r>
              <a:rPr lang="tr-TR" dirty="0">
                <a:cs typeface="Calibri"/>
              </a:rPr>
              <a:t>Ö</a:t>
            </a:r>
            <a:r>
              <a:rPr lang="tr-TR" spc="-10" dirty="0">
                <a:cs typeface="Calibri"/>
              </a:rPr>
              <a:t>ğ</a:t>
            </a:r>
            <a:r>
              <a:rPr lang="tr-TR" spc="-30" dirty="0">
                <a:cs typeface="Calibri"/>
              </a:rPr>
              <a:t>r</a:t>
            </a:r>
            <a:r>
              <a:rPr lang="tr-TR" spc="-20" dirty="0">
                <a:cs typeface="Calibri"/>
              </a:rPr>
              <a:t>e</a:t>
            </a:r>
            <a:r>
              <a:rPr lang="tr-TR" dirty="0">
                <a:cs typeface="Calibri"/>
              </a:rPr>
              <a:t>t</a:t>
            </a:r>
            <a:r>
              <a:rPr lang="tr-TR" spc="10" dirty="0">
                <a:cs typeface="Calibri"/>
              </a:rPr>
              <a:t>m</a:t>
            </a:r>
            <a:r>
              <a:rPr lang="tr-TR" spc="-20" dirty="0">
                <a:cs typeface="Calibri"/>
              </a:rPr>
              <a:t>e</a:t>
            </a:r>
            <a:r>
              <a:rPr lang="tr-TR" spc="-10" dirty="0">
                <a:cs typeface="Calibri"/>
              </a:rPr>
              <a:t>n</a:t>
            </a:r>
            <a:r>
              <a:rPr lang="tr-TR" dirty="0">
                <a:cs typeface="Calibri"/>
              </a:rPr>
              <a:t>ler</a:t>
            </a:r>
            <a:r>
              <a:rPr lang="tr-TR" spc="-75" dirty="0">
                <a:cs typeface="Calibri"/>
              </a:rPr>
              <a:t> </a:t>
            </a:r>
            <a:r>
              <a:rPr lang="tr-TR" spc="5" dirty="0">
                <a:cs typeface="Calibri"/>
              </a:rPr>
              <a:t>o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ası</a:t>
            </a:r>
            <a:r>
              <a:rPr lang="tr-TR" spc="-50" dirty="0">
                <a:cs typeface="Calibri"/>
              </a:rPr>
              <a:t> </a:t>
            </a:r>
            <a:r>
              <a:rPr lang="tr-TR" dirty="0">
                <a:cs typeface="Calibri"/>
              </a:rPr>
              <a:t>iç</a:t>
            </a:r>
            <a:r>
              <a:rPr lang="tr-TR" spc="-10" dirty="0">
                <a:cs typeface="Calibri"/>
              </a:rPr>
              <a:t>in</a:t>
            </a:r>
            <a:r>
              <a:rPr lang="tr-TR" dirty="0">
                <a:cs typeface="Calibri"/>
              </a:rPr>
              <a:t>,</a:t>
            </a:r>
            <a:r>
              <a:rPr lang="tr-TR" spc="-20" dirty="0">
                <a:cs typeface="Calibri"/>
              </a:rPr>
              <a:t> </a:t>
            </a:r>
            <a:r>
              <a:rPr lang="tr-TR" spc="5" dirty="0">
                <a:cs typeface="Calibri"/>
              </a:rPr>
              <a:t>ö</a:t>
            </a:r>
            <a:r>
              <a:rPr lang="tr-TR" spc="-10" dirty="0">
                <a:cs typeface="Calibri"/>
              </a:rPr>
              <a:t>ğ</a:t>
            </a:r>
            <a:r>
              <a:rPr lang="tr-TR" spc="-30" dirty="0">
                <a:cs typeface="Calibri"/>
              </a:rPr>
              <a:t>r</a:t>
            </a:r>
            <a:r>
              <a:rPr lang="tr-TR" spc="-20" dirty="0">
                <a:cs typeface="Calibri"/>
              </a:rPr>
              <a:t>e</a:t>
            </a:r>
            <a:r>
              <a:rPr lang="tr-TR" dirty="0">
                <a:cs typeface="Calibri"/>
              </a:rPr>
              <a:t>t</a:t>
            </a:r>
            <a:r>
              <a:rPr lang="tr-TR" spc="10" dirty="0">
                <a:cs typeface="Calibri"/>
              </a:rPr>
              <a:t>m</a:t>
            </a:r>
            <a:r>
              <a:rPr lang="tr-TR" dirty="0">
                <a:cs typeface="Calibri"/>
              </a:rPr>
              <a:t>en</a:t>
            </a:r>
            <a:r>
              <a:rPr lang="tr-TR" spc="-25" dirty="0">
                <a:cs typeface="Calibri"/>
              </a:rPr>
              <a:t> </a:t>
            </a:r>
            <a:r>
              <a:rPr lang="tr-TR" dirty="0">
                <a:cs typeface="Calibri"/>
              </a:rPr>
              <a:t>s</a:t>
            </a:r>
            <a:r>
              <a:rPr lang="tr-TR" spc="-55" dirty="0">
                <a:cs typeface="Calibri"/>
              </a:rPr>
              <a:t>a</a:t>
            </a:r>
            <a:r>
              <a:rPr lang="tr-TR" dirty="0">
                <a:cs typeface="Calibri"/>
              </a:rPr>
              <a:t>yısı</a:t>
            </a:r>
            <a:r>
              <a:rPr lang="tr-TR" spc="-30" dirty="0">
                <a:cs typeface="Calibri"/>
              </a:rPr>
              <a:t> </a:t>
            </a:r>
            <a:r>
              <a:rPr lang="tr-TR" dirty="0">
                <a:cs typeface="Calibri"/>
              </a:rPr>
              <a:t>en</a:t>
            </a:r>
            <a:r>
              <a:rPr lang="tr-TR" spc="-25" dirty="0">
                <a:cs typeface="Calibri"/>
              </a:rPr>
              <a:t> </a:t>
            </a:r>
            <a:r>
              <a:rPr lang="tr-TR" dirty="0">
                <a:cs typeface="Calibri"/>
              </a:rPr>
              <a:t>az</a:t>
            </a:r>
            <a:r>
              <a:rPr lang="tr-TR" spc="-10" dirty="0">
                <a:cs typeface="Calibri"/>
              </a:rPr>
              <a:t> </a:t>
            </a:r>
            <a:r>
              <a:rPr lang="tr-TR" spc="5" dirty="0">
                <a:cs typeface="Calibri"/>
              </a:rPr>
              <a:t>1</a:t>
            </a:r>
            <a:r>
              <a:rPr lang="tr-TR" dirty="0">
                <a:cs typeface="Calibri"/>
              </a:rPr>
              <a:t>0(</a:t>
            </a:r>
            <a:r>
              <a:rPr lang="tr-TR" spc="10" dirty="0">
                <a:cs typeface="Calibri"/>
              </a:rPr>
              <a:t>o</a:t>
            </a:r>
            <a:r>
              <a:rPr lang="tr-TR" spc="-10" dirty="0">
                <a:cs typeface="Calibri"/>
              </a:rPr>
              <a:t>n</a:t>
            </a:r>
            <a:r>
              <a:rPr lang="tr-TR" dirty="0">
                <a:cs typeface="Calibri"/>
              </a:rPr>
              <a:t>)</a:t>
            </a:r>
            <a:r>
              <a:rPr lang="tr-TR" spc="-65" dirty="0">
                <a:cs typeface="Calibri"/>
              </a:rPr>
              <a:t> </a:t>
            </a:r>
            <a:r>
              <a:rPr lang="tr-TR" spc="5" dirty="0">
                <a:cs typeface="Calibri"/>
              </a:rPr>
              <a:t>o</a:t>
            </a:r>
            <a:r>
              <a:rPr lang="tr-TR" dirty="0">
                <a:cs typeface="Calibri"/>
              </a:rPr>
              <a:t>l</a:t>
            </a:r>
            <a:r>
              <a:rPr lang="tr-TR" spc="-10" dirty="0">
                <a:cs typeface="Calibri"/>
              </a:rPr>
              <a:t>a</a:t>
            </a:r>
            <a:r>
              <a:rPr lang="tr-TR" dirty="0">
                <a:cs typeface="Calibri"/>
              </a:rPr>
              <a:t>n </a:t>
            </a:r>
            <a:r>
              <a:rPr lang="tr-TR" spc="10" dirty="0">
                <a:cs typeface="Calibri"/>
              </a:rPr>
              <a:t>o</a:t>
            </a:r>
            <a:r>
              <a:rPr lang="tr-TR" spc="-20" dirty="0">
                <a:cs typeface="Calibri"/>
              </a:rPr>
              <a:t>k</a:t>
            </a:r>
            <a:r>
              <a:rPr lang="tr-TR" spc="-10" dirty="0">
                <a:cs typeface="Calibri"/>
              </a:rPr>
              <a:t>u</a:t>
            </a:r>
            <a:r>
              <a:rPr lang="tr-TR" dirty="0">
                <a:cs typeface="Calibri"/>
              </a:rPr>
              <a:t>l</a:t>
            </a:r>
            <a:r>
              <a:rPr lang="tr-TR" spc="-10" dirty="0">
                <a:cs typeface="Calibri"/>
              </a:rPr>
              <a:t>l</a:t>
            </a:r>
            <a:r>
              <a:rPr lang="tr-TR" dirty="0">
                <a:cs typeface="Calibri"/>
              </a:rPr>
              <a:t>a</a:t>
            </a:r>
            <a:r>
              <a:rPr lang="tr-TR" spc="-55" dirty="0">
                <a:cs typeface="Calibri"/>
              </a:rPr>
              <a:t>r</a:t>
            </a:r>
            <a:r>
              <a:rPr lang="tr-TR" dirty="0">
                <a:cs typeface="Calibri"/>
              </a:rPr>
              <a:t>a</a:t>
            </a:r>
            <a:r>
              <a:rPr lang="tr-TR" spc="-45" dirty="0">
                <a:cs typeface="Calibri"/>
              </a:rPr>
              <a:t> </a:t>
            </a:r>
            <a:r>
              <a:rPr lang="tr-TR" spc="-70" dirty="0">
                <a:cs typeface="Calibri"/>
              </a:rPr>
              <a:t>k</a:t>
            </a:r>
            <a:r>
              <a:rPr lang="tr-TR" dirty="0">
                <a:cs typeface="Calibri"/>
              </a:rPr>
              <a:t>eşif</a:t>
            </a:r>
            <a:r>
              <a:rPr lang="tr-TR" spc="-20" dirty="0">
                <a:cs typeface="Calibri"/>
              </a:rPr>
              <a:t> </a:t>
            </a:r>
            <a:r>
              <a:rPr lang="tr-TR" spc="-15" dirty="0">
                <a:cs typeface="Calibri"/>
              </a:rPr>
              <a:t>v</a:t>
            </a:r>
            <a:r>
              <a:rPr lang="tr-TR" dirty="0">
                <a:cs typeface="Calibri"/>
              </a:rPr>
              <a:t>e</a:t>
            </a:r>
            <a:r>
              <a:rPr lang="tr-TR" spc="-15" dirty="0">
                <a:cs typeface="Calibri"/>
              </a:rPr>
              <a:t> </a:t>
            </a:r>
            <a:r>
              <a:rPr lang="tr-TR" spc="-20" dirty="0">
                <a:cs typeface="Calibri"/>
              </a:rPr>
              <a:t>k</a:t>
            </a:r>
            <a:r>
              <a:rPr lang="tr-TR" spc="-10" dirty="0">
                <a:cs typeface="Calibri"/>
              </a:rPr>
              <a:t>u</a:t>
            </a:r>
            <a:r>
              <a:rPr lang="tr-TR" dirty="0">
                <a:cs typeface="Calibri"/>
              </a:rPr>
              <a:t>r</a:t>
            </a:r>
            <a:r>
              <a:rPr lang="tr-TR" spc="-10" dirty="0">
                <a:cs typeface="Calibri"/>
              </a:rPr>
              <a:t>u</a:t>
            </a:r>
            <a:r>
              <a:rPr lang="tr-TR" dirty="0">
                <a:cs typeface="Calibri"/>
              </a:rPr>
              <a:t>l</a:t>
            </a:r>
            <a:r>
              <a:rPr lang="tr-TR" spc="-15" dirty="0">
                <a:cs typeface="Calibri"/>
              </a:rPr>
              <a:t>u</a:t>
            </a:r>
            <a:r>
              <a:rPr lang="tr-TR" spc="5" dirty="0">
                <a:cs typeface="Calibri"/>
              </a:rPr>
              <a:t>m</a:t>
            </a:r>
            <a:r>
              <a:rPr lang="tr-TR" spc="-10" dirty="0">
                <a:cs typeface="Calibri"/>
              </a:rPr>
              <a:t>u</a:t>
            </a:r>
            <a:r>
              <a:rPr lang="tr-TR" dirty="0">
                <a:cs typeface="Calibri"/>
              </a:rPr>
              <a:t>n</a:t>
            </a:r>
            <a:r>
              <a:rPr lang="tr-TR" spc="-50" dirty="0">
                <a:cs typeface="Calibri"/>
              </a:rPr>
              <a:t> </a:t>
            </a:r>
            <a:r>
              <a:rPr lang="tr-TR" spc="-20" dirty="0">
                <a:cs typeface="Calibri"/>
              </a:rPr>
              <a:t>y</a:t>
            </a:r>
            <a:r>
              <a:rPr lang="tr-TR" dirty="0">
                <a:cs typeface="Calibri"/>
              </a:rPr>
              <a:t>a</a:t>
            </a:r>
            <a:r>
              <a:rPr lang="tr-TR" spc="-10" dirty="0">
                <a:cs typeface="Calibri"/>
              </a:rPr>
              <a:t>p</a:t>
            </a:r>
            <a:r>
              <a:rPr lang="tr-TR" dirty="0">
                <a:cs typeface="Calibri"/>
              </a:rPr>
              <a:t>ı</a:t>
            </a:r>
            <a:r>
              <a:rPr lang="tr-TR" spc="-10" dirty="0">
                <a:cs typeface="Calibri"/>
              </a:rPr>
              <a:t>l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ası,</a:t>
            </a:r>
            <a:r>
              <a:rPr lang="tr-TR" spc="-75" dirty="0">
                <a:cs typeface="Calibri"/>
              </a:rPr>
              <a:t> </a:t>
            </a:r>
            <a:r>
              <a:rPr lang="tr-TR" spc="-10" dirty="0">
                <a:cs typeface="Calibri"/>
              </a:rPr>
              <a:t>bunu</a:t>
            </a:r>
            <a:r>
              <a:rPr lang="tr-TR" dirty="0">
                <a:cs typeface="Calibri"/>
              </a:rPr>
              <a:t>n</a:t>
            </a:r>
            <a:r>
              <a:rPr lang="tr-TR" spc="-5" dirty="0">
                <a:cs typeface="Calibri"/>
              </a:rPr>
              <a:t> </a:t>
            </a:r>
            <a:r>
              <a:rPr lang="tr-TR" dirty="0">
                <a:cs typeface="Calibri"/>
              </a:rPr>
              <a:t>dış</a:t>
            </a:r>
            <a:r>
              <a:rPr lang="tr-TR" spc="-10" dirty="0">
                <a:cs typeface="Calibri"/>
              </a:rPr>
              <a:t>ınd</a:t>
            </a:r>
            <a:r>
              <a:rPr lang="tr-TR" dirty="0">
                <a:cs typeface="Calibri"/>
              </a:rPr>
              <a:t>a</a:t>
            </a:r>
            <a:r>
              <a:rPr lang="tr-TR" spc="-20" dirty="0">
                <a:cs typeface="Calibri"/>
              </a:rPr>
              <a:t> </a:t>
            </a:r>
            <a:r>
              <a:rPr lang="tr-TR" spc="-10" dirty="0">
                <a:cs typeface="Calibri"/>
              </a:rPr>
              <a:t>b</a:t>
            </a:r>
            <a:r>
              <a:rPr lang="tr-TR" dirty="0">
                <a:cs typeface="Calibri"/>
              </a:rPr>
              <a:t>i</a:t>
            </a:r>
            <a:r>
              <a:rPr lang="tr-TR" spc="-35" dirty="0">
                <a:cs typeface="Calibri"/>
              </a:rPr>
              <a:t>r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en</a:t>
            </a:r>
            <a:r>
              <a:rPr lang="tr-TR" spc="-45" dirty="0">
                <a:cs typeface="Calibri"/>
              </a:rPr>
              <a:t> </a:t>
            </a:r>
            <a:r>
              <a:rPr lang="tr-TR" spc="-50" dirty="0">
                <a:cs typeface="Calibri"/>
              </a:rPr>
              <a:t>f</a:t>
            </a:r>
            <a:r>
              <a:rPr lang="tr-TR" dirty="0">
                <a:cs typeface="Calibri"/>
              </a:rPr>
              <a:t>a</a:t>
            </a:r>
            <a:r>
              <a:rPr lang="tr-TR" spc="-10" dirty="0">
                <a:cs typeface="Calibri"/>
              </a:rPr>
              <a:t>z</a:t>
            </a:r>
            <a:r>
              <a:rPr lang="tr-TR" dirty="0">
                <a:cs typeface="Calibri"/>
              </a:rPr>
              <a:t>la </a:t>
            </a:r>
            <a:r>
              <a:rPr lang="tr-TR" spc="10" dirty="0">
                <a:cs typeface="Calibri"/>
              </a:rPr>
              <a:t>ö</a:t>
            </a:r>
            <a:r>
              <a:rPr lang="tr-TR" spc="-10" dirty="0">
                <a:cs typeface="Calibri"/>
              </a:rPr>
              <a:t>ğ</a:t>
            </a:r>
            <a:r>
              <a:rPr lang="tr-TR" spc="-30" dirty="0">
                <a:cs typeface="Calibri"/>
              </a:rPr>
              <a:t>r</a:t>
            </a:r>
            <a:r>
              <a:rPr lang="tr-TR" spc="-20" dirty="0">
                <a:cs typeface="Calibri"/>
              </a:rPr>
              <a:t>e</a:t>
            </a:r>
            <a:r>
              <a:rPr lang="tr-TR" dirty="0">
                <a:cs typeface="Calibri"/>
              </a:rPr>
              <a:t>t</a:t>
            </a:r>
            <a:r>
              <a:rPr lang="tr-TR" spc="10" dirty="0">
                <a:cs typeface="Calibri"/>
              </a:rPr>
              <a:t>m</a:t>
            </a:r>
            <a:r>
              <a:rPr lang="tr-TR" dirty="0">
                <a:cs typeface="Calibri"/>
              </a:rPr>
              <a:t>en</a:t>
            </a:r>
            <a:r>
              <a:rPr lang="tr-TR" spc="-10" dirty="0">
                <a:cs typeface="Calibri"/>
              </a:rPr>
              <a:t>l</a:t>
            </a:r>
            <a:r>
              <a:rPr lang="tr-TR" dirty="0">
                <a:cs typeface="Calibri"/>
              </a:rPr>
              <a:t>er</a:t>
            </a:r>
            <a:r>
              <a:rPr lang="tr-TR" spc="-45" dirty="0">
                <a:cs typeface="Calibri"/>
              </a:rPr>
              <a:t> </a:t>
            </a:r>
            <a:r>
              <a:rPr lang="tr-TR" spc="10" dirty="0">
                <a:cs typeface="Calibri"/>
              </a:rPr>
              <a:t>o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ası</a:t>
            </a:r>
            <a:r>
              <a:rPr lang="tr-TR" spc="-50" dirty="0">
                <a:cs typeface="Calibri"/>
              </a:rPr>
              <a:t> </a:t>
            </a:r>
            <a:r>
              <a:rPr lang="tr-TR" spc="-10" dirty="0">
                <a:cs typeface="Calibri"/>
              </a:rPr>
              <a:t>bu</a:t>
            </a:r>
            <a:r>
              <a:rPr lang="tr-TR" dirty="0">
                <a:cs typeface="Calibri"/>
              </a:rPr>
              <a:t>l</a:t>
            </a:r>
            <a:r>
              <a:rPr lang="tr-TR" spc="-15" dirty="0">
                <a:cs typeface="Calibri"/>
              </a:rPr>
              <a:t>u</a:t>
            </a:r>
            <a:r>
              <a:rPr lang="tr-TR" spc="-10" dirty="0">
                <a:cs typeface="Calibri"/>
              </a:rPr>
              <a:t>n</a:t>
            </a:r>
            <a:r>
              <a:rPr lang="tr-TR" dirty="0">
                <a:cs typeface="Calibri"/>
              </a:rPr>
              <a:t>an</a:t>
            </a:r>
            <a:r>
              <a:rPr lang="tr-TR" spc="-30" dirty="0">
                <a:cs typeface="Calibri"/>
              </a:rPr>
              <a:t> </a:t>
            </a:r>
            <a:r>
              <a:rPr lang="tr-TR" spc="10" dirty="0">
                <a:cs typeface="Calibri"/>
              </a:rPr>
              <a:t>o</a:t>
            </a:r>
            <a:r>
              <a:rPr lang="tr-TR" spc="-20" dirty="0">
                <a:cs typeface="Calibri"/>
              </a:rPr>
              <a:t>k</a:t>
            </a:r>
            <a:r>
              <a:rPr lang="tr-TR" spc="-10" dirty="0">
                <a:cs typeface="Calibri"/>
              </a:rPr>
              <a:t>u</a:t>
            </a:r>
            <a:r>
              <a:rPr lang="tr-TR" dirty="0">
                <a:cs typeface="Calibri"/>
              </a:rPr>
              <a:t>l</a:t>
            </a:r>
            <a:r>
              <a:rPr lang="tr-TR" spc="-10" dirty="0">
                <a:cs typeface="Calibri"/>
              </a:rPr>
              <a:t>l</a:t>
            </a:r>
            <a:r>
              <a:rPr lang="tr-TR" dirty="0">
                <a:cs typeface="Calibri"/>
              </a:rPr>
              <a:t>a</a:t>
            </a:r>
            <a:r>
              <a:rPr lang="tr-TR" spc="-30" dirty="0">
                <a:cs typeface="Calibri"/>
              </a:rPr>
              <a:t>r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a</a:t>
            </a:r>
            <a:r>
              <a:rPr lang="tr-TR" spc="-45" dirty="0">
                <a:cs typeface="Calibri"/>
              </a:rPr>
              <a:t> </a:t>
            </a:r>
            <a:r>
              <a:rPr lang="tr-TR" dirty="0">
                <a:cs typeface="Calibri"/>
              </a:rPr>
              <a:t>ise</a:t>
            </a:r>
            <a:r>
              <a:rPr lang="tr-TR" spc="-20" dirty="0">
                <a:cs typeface="Calibri"/>
              </a:rPr>
              <a:t> </a:t>
            </a:r>
            <a:r>
              <a:rPr lang="tr-TR" dirty="0">
                <a:cs typeface="Calibri"/>
              </a:rPr>
              <a:t>sa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ece</a:t>
            </a:r>
            <a:r>
              <a:rPr lang="tr-TR" spc="-10" dirty="0">
                <a:cs typeface="Calibri"/>
              </a:rPr>
              <a:t> b</a:t>
            </a:r>
            <a:r>
              <a:rPr lang="tr-TR" dirty="0">
                <a:cs typeface="Calibri"/>
              </a:rPr>
              <a:t>ir</a:t>
            </a:r>
            <a:r>
              <a:rPr lang="tr-TR" spc="-25" dirty="0">
                <a:cs typeface="Calibri"/>
              </a:rPr>
              <a:t> </a:t>
            </a:r>
            <a:r>
              <a:rPr lang="tr-TR" spc="-20" dirty="0">
                <a:cs typeface="Calibri"/>
              </a:rPr>
              <a:t>t</a:t>
            </a:r>
            <a:r>
              <a:rPr lang="tr-TR" dirty="0">
                <a:cs typeface="Calibri"/>
              </a:rPr>
              <a:t>a</a:t>
            </a:r>
            <a:r>
              <a:rPr lang="tr-TR" spc="-10" dirty="0">
                <a:cs typeface="Calibri"/>
              </a:rPr>
              <a:t>n</a:t>
            </a:r>
            <a:r>
              <a:rPr lang="tr-TR" dirty="0">
                <a:cs typeface="Calibri"/>
              </a:rPr>
              <a:t>e </a:t>
            </a:r>
            <a:r>
              <a:rPr lang="tr-TR" spc="5" dirty="0">
                <a:cs typeface="Calibri"/>
              </a:rPr>
              <a:t>ö</a:t>
            </a:r>
            <a:r>
              <a:rPr lang="tr-TR" spc="-10" dirty="0">
                <a:cs typeface="Calibri"/>
              </a:rPr>
              <a:t>ğ</a:t>
            </a:r>
            <a:r>
              <a:rPr lang="tr-TR" spc="-30" dirty="0">
                <a:cs typeface="Calibri"/>
              </a:rPr>
              <a:t>r</a:t>
            </a:r>
            <a:r>
              <a:rPr lang="tr-TR" spc="-20" dirty="0">
                <a:cs typeface="Calibri"/>
              </a:rPr>
              <a:t>e</a:t>
            </a:r>
            <a:r>
              <a:rPr lang="tr-TR" dirty="0">
                <a:cs typeface="Calibri"/>
              </a:rPr>
              <a:t>t</a:t>
            </a:r>
            <a:r>
              <a:rPr lang="tr-TR" spc="10" dirty="0">
                <a:cs typeface="Calibri"/>
              </a:rPr>
              <a:t>m</a:t>
            </a:r>
            <a:r>
              <a:rPr lang="tr-TR" dirty="0">
                <a:cs typeface="Calibri"/>
              </a:rPr>
              <a:t>en</a:t>
            </a:r>
            <a:r>
              <a:rPr lang="tr-TR" spc="-10" dirty="0">
                <a:cs typeface="Calibri"/>
              </a:rPr>
              <a:t>l</a:t>
            </a:r>
            <a:r>
              <a:rPr lang="tr-TR" dirty="0">
                <a:cs typeface="Calibri"/>
              </a:rPr>
              <a:t>er</a:t>
            </a:r>
            <a:r>
              <a:rPr lang="tr-TR" spc="-45" dirty="0">
                <a:cs typeface="Calibri"/>
              </a:rPr>
              <a:t> </a:t>
            </a:r>
            <a:r>
              <a:rPr lang="tr-TR" spc="5" dirty="0">
                <a:cs typeface="Calibri"/>
              </a:rPr>
              <a:t>o</a:t>
            </a:r>
            <a:r>
              <a:rPr lang="tr-TR" spc="-10" dirty="0">
                <a:cs typeface="Calibri"/>
              </a:rPr>
              <a:t>d</a:t>
            </a:r>
            <a:r>
              <a:rPr lang="tr-TR" dirty="0">
                <a:cs typeface="Calibri"/>
              </a:rPr>
              <a:t>as</a:t>
            </a:r>
            <a:r>
              <a:rPr lang="tr-TR" spc="-10" dirty="0">
                <a:cs typeface="Calibri"/>
              </a:rPr>
              <a:t>ın</a:t>
            </a:r>
            <a:r>
              <a:rPr lang="tr-TR" dirty="0">
                <a:cs typeface="Calibri"/>
              </a:rPr>
              <a:t>a</a:t>
            </a:r>
            <a:r>
              <a:rPr lang="tr-TR" spc="-45" dirty="0">
                <a:cs typeface="Calibri"/>
              </a:rPr>
              <a:t> </a:t>
            </a:r>
            <a:r>
              <a:rPr lang="tr-TR" dirty="0">
                <a:cs typeface="Calibri"/>
              </a:rPr>
              <a:t>ET</a:t>
            </a:r>
            <a:r>
              <a:rPr lang="tr-TR" spc="5" dirty="0">
                <a:cs typeface="Calibri"/>
              </a:rPr>
              <a:t> </a:t>
            </a:r>
            <a:r>
              <a:rPr lang="tr-TR" spc="-75" dirty="0">
                <a:cs typeface="Calibri"/>
              </a:rPr>
              <a:t>k</a:t>
            </a:r>
            <a:r>
              <a:rPr lang="tr-TR" dirty="0">
                <a:cs typeface="Calibri"/>
              </a:rPr>
              <a:t>e</a:t>
            </a:r>
            <a:r>
              <a:rPr lang="tr-TR" spc="-25" dirty="0">
                <a:cs typeface="Calibri"/>
              </a:rPr>
              <a:t>ş</a:t>
            </a:r>
            <a:r>
              <a:rPr lang="tr-TR" dirty="0">
                <a:cs typeface="Calibri"/>
              </a:rPr>
              <a:t>fi</a:t>
            </a:r>
            <a:r>
              <a:rPr lang="tr-TR" spc="-25" dirty="0">
                <a:cs typeface="Calibri"/>
              </a:rPr>
              <a:t> </a:t>
            </a:r>
            <a:r>
              <a:rPr lang="tr-TR" spc="-20" dirty="0">
                <a:cs typeface="Calibri"/>
              </a:rPr>
              <a:t>v</a:t>
            </a:r>
            <a:r>
              <a:rPr lang="tr-TR" dirty="0">
                <a:cs typeface="Calibri"/>
              </a:rPr>
              <a:t>e</a:t>
            </a:r>
            <a:r>
              <a:rPr lang="tr-TR" spc="-15" dirty="0">
                <a:cs typeface="Calibri"/>
              </a:rPr>
              <a:t> </a:t>
            </a:r>
            <a:r>
              <a:rPr lang="tr-TR" spc="-25" dirty="0">
                <a:cs typeface="Calibri"/>
              </a:rPr>
              <a:t>k</a:t>
            </a:r>
            <a:r>
              <a:rPr lang="tr-TR" spc="-10" dirty="0">
                <a:cs typeface="Calibri"/>
              </a:rPr>
              <a:t>u</a:t>
            </a:r>
            <a:r>
              <a:rPr lang="tr-TR" dirty="0">
                <a:cs typeface="Calibri"/>
              </a:rPr>
              <a:t>r</a:t>
            </a:r>
            <a:r>
              <a:rPr lang="tr-TR" spc="-15" dirty="0">
                <a:cs typeface="Calibri"/>
              </a:rPr>
              <a:t>u</a:t>
            </a:r>
            <a:r>
              <a:rPr lang="tr-TR" dirty="0">
                <a:cs typeface="Calibri"/>
              </a:rPr>
              <a:t>l</a:t>
            </a:r>
            <a:r>
              <a:rPr lang="tr-TR" spc="-15" dirty="0">
                <a:cs typeface="Calibri"/>
              </a:rPr>
              <a:t>u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u</a:t>
            </a:r>
            <a:r>
              <a:rPr lang="tr-TR" spc="-55" dirty="0">
                <a:cs typeface="Calibri"/>
              </a:rPr>
              <a:t> </a:t>
            </a:r>
            <a:r>
              <a:rPr lang="tr-TR" spc="-20" dirty="0">
                <a:cs typeface="Calibri"/>
              </a:rPr>
              <a:t>y</a:t>
            </a:r>
            <a:r>
              <a:rPr lang="tr-TR" dirty="0">
                <a:cs typeface="Calibri"/>
              </a:rPr>
              <a:t>a</a:t>
            </a:r>
            <a:r>
              <a:rPr lang="tr-TR" spc="-15" dirty="0">
                <a:cs typeface="Calibri"/>
              </a:rPr>
              <a:t>p</a:t>
            </a:r>
            <a:r>
              <a:rPr lang="tr-TR" dirty="0">
                <a:cs typeface="Calibri"/>
              </a:rPr>
              <a:t>ı</a:t>
            </a:r>
            <a:r>
              <a:rPr lang="tr-TR" spc="-10" dirty="0">
                <a:cs typeface="Calibri"/>
              </a:rPr>
              <a:t>l</a:t>
            </a:r>
            <a:r>
              <a:rPr lang="tr-TR" spc="5" dirty="0">
                <a:cs typeface="Calibri"/>
              </a:rPr>
              <a:t>m</a:t>
            </a:r>
            <a:r>
              <a:rPr lang="tr-TR" dirty="0">
                <a:cs typeface="Calibri"/>
              </a:rPr>
              <a:t>as</a:t>
            </a:r>
            <a:r>
              <a:rPr lang="tr-TR" spc="20" dirty="0">
                <a:cs typeface="Calibri"/>
              </a:rPr>
              <a:t>ı</a:t>
            </a:r>
            <a:r>
              <a:rPr lang="tr-TR" dirty="0">
                <a:cs typeface="Calibri"/>
              </a:rPr>
              <a:t>,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4108" y="522731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800"/>
                </a:moveTo>
                <a:lnTo>
                  <a:pt x="2379" y="629559"/>
                </a:lnTo>
                <a:lnTo>
                  <a:pt x="9394" y="574570"/>
                </a:lnTo>
                <a:lnTo>
                  <a:pt x="20861" y="521008"/>
                </a:lnTo>
                <a:lnTo>
                  <a:pt x="36594" y="469050"/>
                </a:lnTo>
                <a:lnTo>
                  <a:pt x="56408" y="418873"/>
                </a:lnTo>
                <a:lnTo>
                  <a:pt x="80120" y="370654"/>
                </a:lnTo>
                <a:lnTo>
                  <a:pt x="107543" y="324568"/>
                </a:lnTo>
                <a:lnTo>
                  <a:pt x="138495" y="280793"/>
                </a:lnTo>
                <a:lnTo>
                  <a:pt x="172788" y="239506"/>
                </a:lnTo>
                <a:lnTo>
                  <a:pt x="210240" y="200882"/>
                </a:lnTo>
                <a:lnTo>
                  <a:pt x="250665" y="165098"/>
                </a:lnTo>
                <a:lnTo>
                  <a:pt x="293879" y="132331"/>
                </a:lnTo>
                <a:lnTo>
                  <a:pt x="339696" y="102758"/>
                </a:lnTo>
                <a:lnTo>
                  <a:pt x="387932" y="76555"/>
                </a:lnTo>
                <a:lnTo>
                  <a:pt x="438403" y="53899"/>
                </a:lnTo>
                <a:lnTo>
                  <a:pt x="490923" y="34966"/>
                </a:lnTo>
                <a:lnTo>
                  <a:pt x="545307" y="19933"/>
                </a:lnTo>
                <a:lnTo>
                  <a:pt x="601372" y="8977"/>
                </a:lnTo>
                <a:lnTo>
                  <a:pt x="658933" y="2273"/>
                </a:lnTo>
                <a:lnTo>
                  <a:pt x="717804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4" y="1371600"/>
                </a:lnTo>
                <a:lnTo>
                  <a:pt x="658933" y="1369326"/>
                </a:lnTo>
                <a:lnTo>
                  <a:pt x="601372" y="1362622"/>
                </a:lnTo>
                <a:lnTo>
                  <a:pt x="545307" y="1351666"/>
                </a:lnTo>
                <a:lnTo>
                  <a:pt x="490923" y="1336633"/>
                </a:lnTo>
                <a:lnTo>
                  <a:pt x="438403" y="1317700"/>
                </a:lnTo>
                <a:lnTo>
                  <a:pt x="387932" y="1295044"/>
                </a:lnTo>
                <a:lnTo>
                  <a:pt x="339696" y="1268841"/>
                </a:lnTo>
                <a:lnTo>
                  <a:pt x="293879" y="1239268"/>
                </a:lnTo>
                <a:lnTo>
                  <a:pt x="250665" y="1206501"/>
                </a:lnTo>
                <a:lnTo>
                  <a:pt x="210240" y="1170717"/>
                </a:lnTo>
                <a:lnTo>
                  <a:pt x="172788" y="1132093"/>
                </a:lnTo>
                <a:lnTo>
                  <a:pt x="138495" y="1090806"/>
                </a:lnTo>
                <a:lnTo>
                  <a:pt x="107543" y="1047031"/>
                </a:lnTo>
                <a:lnTo>
                  <a:pt x="80120" y="1000945"/>
                </a:lnTo>
                <a:lnTo>
                  <a:pt x="56408" y="952726"/>
                </a:lnTo>
                <a:lnTo>
                  <a:pt x="36594" y="902549"/>
                </a:lnTo>
                <a:lnTo>
                  <a:pt x="20861" y="850591"/>
                </a:lnTo>
                <a:lnTo>
                  <a:pt x="9394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1932" y="522731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6908" y="2744723"/>
            <a:ext cx="1435607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2347" y="4232147"/>
            <a:ext cx="1432559" cy="1371599"/>
          </a:xfrm>
          <a:custGeom>
            <a:avLst/>
            <a:gdLst/>
            <a:ahLst/>
            <a:cxnLst/>
            <a:rect l="l" t="t" r="r" b="b"/>
            <a:pathLst>
              <a:path w="1432559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59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599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0340" y="2909316"/>
            <a:ext cx="1435607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0523" y="1501139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244" y="2199132"/>
            <a:ext cx="1432559" cy="1371600"/>
          </a:xfrm>
          <a:custGeom>
            <a:avLst/>
            <a:gdLst/>
            <a:ahLst/>
            <a:cxnLst/>
            <a:rect l="l" t="t" r="r" b="b"/>
            <a:pathLst>
              <a:path w="1432559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59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3108" y="2503932"/>
            <a:ext cx="1435607" cy="1371599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599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3132" y="1702307"/>
            <a:ext cx="3529584" cy="4130040"/>
          </a:xfrm>
          <a:custGeom>
            <a:avLst/>
            <a:gdLst/>
            <a:ahLst/>
            <a:cxnLst/>
            <a:rect l="l" t="t" r="r" b="b"/>
            <a:pathLst>
              <a:path w="3529584" h="4130040">
                <a:moveTo>
                  <a:pt x="0" y="2065019"/>
                </a:moveTo>
                <a:lnTo>
                  <a:pt x="5849" y="1895658"/>
                </a:lnTo>
                <a:lnTo>
                  <a:pt x="23096" y="1730067"/>
                </a:lnTo>
                <a:lnTo>
                  <a:pt x="51286" y="1568777"/>
                </a:lnTo>
                <a:lnTo>
                  <a:pt x="89964" y="1412321"/>
                </a:lnTo>
                <a:lnTo>
                  <a:pt x="138678" y="1261229"/>
                </a:lnTo>
                <a:lnTo>
                  <a:pt x="196972" y="1116032"/>
                </a:lnTo>
                <a:lnTo>
                  <a:pt x="264392" y="977264"/>
                </a:lnTo>
                <a:lnTo>
                  <a:pt x="340485" y="845454"/>
                </a:lnTo>
                <a:lnTo>
                  <a:pt x="424797" y="721134"/>
                </a:lnTo>
                <a:lnTo>
                  <a:pt x="516874" y="604837"/>
                </a:lnTo>
                <a:lnTo>
                  <a:pt x="616260" y="497093"/>
                </a:lnTo>
                <a:lnTo>
                  <a:pt x="722504" y="398434"/>
                </a:lnTo>
                <a:lnTo>
                  <a:pt x="835149" y="309392"/>
                </a:lnTo>
                <a:lnTo>
                  <a:pt x="953743" y="230497"/>
                </a:lnTo>
                <a:lnTo>
                  <a:pt x="1077831" y="162282"/>
                </a:lnTo>
                <a:lnTo>
                  <a:pt x="1206959" y="105277"/>
                </a:lnTo>
                <a:lnTo>
                  <a:pt x="1340673" y="60016"/>
                </a:lnTo>
                <a:lnTo>
                  <a:pt x="1478519" y="27028"/>
                </a:lnTo>
                <a:lnTo>
                  <a:pt x="1620043" y="6845"/>
                </a:lnTo>
                <a:lnTo>
                  <a:pt x="1764791" y="0"/>
                </a:lnTo>
                <a:lnTo>
                  <a:pt x="1909540" y="6845"/>
                </a:lnTo>
                <a:lnTo>
                  <a:pt x="2051064" y="27028"/>
                </a:lnTo>
                <a:lnTo>
                  <a:pt x="2188910" y="60016"/>
                </a:lnTo>
                <a:lnTo>
                  <a:pt x="2322624" y="105277"/>
                </a:lnTo>
                <a:lnTo>
                  <a:pt x="2451752" y="162282"/>
                </a:lnTo>
                <a:lnTo>
                  <a:pt x="2575840" y="230497"/>
                </a:lnTo>
                <a:lnTo>
                  <a:pt x="2694434" y="309392"/>
                </a:lnTo>
                <a:lnTo>
                  <a:pt x="2807079" y="398434"/>
                </a:lnTo>
                <a:lnTo>
                  <a:pt x="2913323" y="497093"/>
                </a:lnTo>
                <a:lnTo>
                  <a:pt x="3012709" y="604837"/>
                </a:lnTo>
                <a:lnTo>
                  <a:pt x="3104786" y="721134"/>
                </a:lnTo>
                <a:lnTo>
                  <a:pt x="3189098" y="845454"/>
                </a:lnTo>
                <a:lnTo>
                  <a:pt x="3265191" y="977264"/>
                </a:lnTo>
                <a:lnTo>
                  <a:pt x="3332611" y="1116032"/>
                </a:lnTo>
                <a:lnTo>
                  <a:pt x="3390905" y="1261229"/>
                </a:lnTo>
                <a:lnTo>
                  <a:pt x="3439619" y="1412321"/>
                </a:lnTo>
                <a:lnTo>
                  <a:pt x="3478297" y="1568777"/>
                </a:lnTo>
                <a:lnTo>
                  <a:pt x="3506487" y="1730067"/>
                </a:lnTo>
                <a:lnTo>
                  <a:pt x="3523734" y="1895658"/>
                </a:lnTo>
                <a:lnTo>
                  <a:pt x="3529584" y="2065019"/>
                </a:lnTo>
                <a:lnTo>
                  <a:pt x="3523734" y="2234381"/>
                </a:lnTo>
                <a:lnTo>
                  <a:pt x="3506487" y="2399972"/>
                </a:lnTo>
                <a:lnTo>
                  <a:pt x="3478297" y="2561262"/>
                </a:lnTo>
                <a:lnTo>
                  <a:pt x="3439619" y="2717718"/>
                </a:lnTo>
                <a:lnTo>
                  <a:pt x="3390905" y="2868810"/>
                </a:lnTo>
                <a:lnTo>
                  <a:pt x="3332611" y="3014007"/>
                </a:lnTo>
                <a:lnTo>
                  <a:pt x="3265191" y="3152775"/>
                </a:lnTo>
                <a:lnTo>
                  <a:pt x="3189098" y="3284585"/>
                </a:lnTo>
                <a:lnTo>
                  <a:pt x="3104786" y="3408905"/>
                </a:lnTo>
                <a:lnTo>
                  <a:pt x="3012709" y="3525202"/>
                </a:lnTo>
                <a:lnTo>
                  <a:pt x="2913323" y="3632946"/>
                </a:lnTo>
                <a:lnTo>
                  <a:pt x="2807079" y="3731605"/>
                </a:lnTo>
                <a:lnTo>
                  <a:pt x="2694434" y="3820647"/>
                </a:lnTo>
                <a:lnTo>
                  <a:pt x="2575840" y="3899542"/>
                </a:lnTo>
                <a:lnTo>
                  <a:pt x="2451752" y="3967757"/>
                </a:lnTo>
                <a:lnTo>
                  <a:pt x="2322624" y="4024762"/>
                </a:lnTo>
                <a:lnTo>
                  <a:pt x="2188910" y="4070023"/>
                </a:lnTo>
                <a:lnTo>
                  <a:pt x="2051064" y="4103011"/>
                </a:lnTo>
                <a:lnTo>
                  <a:pt x="1909540" y="4123194"/>
                </a:lnTo>
                <a:lnTo>
                  <a:pt x="1764791" y="4130040"/>
                </a:lnTo>
                <a:lnTo>
                  <a:pt x="1620043" y="4123194"/>
                </a:lnTo>
                <a:lnTo>
                  <a:pt x="1478519" y="4103011"/>
                </a:lnTo>
                <a:lnTo>
                  <a:pt x="1340673" y="4070023"/>
                </a:lnTo>
                <a:lnTo>
                  <a:pt x="1206959" y="4024762"/>
                </a:lnTo>
                <a:lnTo>
                  <a:pt x="1077831" y="3967757"/>
                </a:lnTo>
                <a:lnTo>
                  <a:pt x="953743" y="3899542"/>
                </a:lnTo>
                <a:lnTo>
                  <a:pt x="835149" y="3820647"/>
                </a:lnTo>
                <a:lnTo>
                  <a:pt x="722504" y="3731605"/>
                </a:lnTo>
                <a:lnTo>
                  <a:pt x="616260" y="3632946"/>
                </a:lnTo>
                <a:lnTo>
                  <a:pt x="516874" y="3525202"/>
                </a:lnTo>
                <a:lnTo>
                  <a:pt x="424797" y="3408905"/>
                </a:lnTo>
                <a:lnTo>
                  <a:pt x="340485" y="3284585"/>
                </a:lnTo>
                <a:lnTo>
                  <a:pt x="264392" y="3152775"/>
                </a:lnTo>
                <a:lnTo>
                  <a:pt x="196972" y="3014007"/>
                </a:lnTo>
                <a:lnTo>
                  <a:pt x="138678" y="2868810"/>
                </a:lnTo>
                <a:lnTo>
                  <a:pt x="89964" y="2717718"/>
                </a:lnTo>
                <a:lnTo>
                  <a:pt x="51286" y="2561262"/>
                </a:lnTo>
                <a:lnTo>
                  <a:pt x="23096" y="2399972"/>
                </a:lnTo>
                <a:lnTo>
                  <a:pt x="5849" y="2234381"/>
                </a:lnTo>
                <a:lnTo>
                  <a:pt x="0" y="2065019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6315" y="2439923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4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4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7339" y="0"/>
            <a:ext cx="846648" cy="915924"/>
          </a:xfrm>
          <a:custGeom>
            <a:avLst/>
            <a:gdLst/>
            <a:ahLst/>
            <a:cxnLst/>
            <a:rect l="l" t="t" r="r" b="b"/>
            <a:pathLst>
              <a:path w="846648" h="915924">
                <a:moveTo>
                  <a:pt x="0" y="915924"/>
                </a:moveTo>
                <a:lnTo>
                  <a:pt x="7831" y="817928"/>
                </a:lnTo>
                <a:lnTo>
                  <a:pt x="30918" y="722115"/>
                </a:lnTo>
                <a:lnTo>
                  <a:pt x="68655" y="628791"/>
                </a:lnTo>
                <a:lnTo>
                  <a:pt x="120432" y="538264"/>
                </a:lnTo>
                <a:lnTo>
                  <a:pt x="185642" y="450842"/>
                </a:lnTo>
                <a:lnTo>
                  <a:pt x="263676" y="366831"/>
                </a:lnTo>
                <a:lnTo>
                  <a:pt x="353926" y="286540"/>
                </a:lnTo>
                <a:lnTo>
                  <a:pt x="455785" y="210275"/>
                </a:lnTo>
                <a:lnTo>
                  <a:pt x="568644" y="138345"/>
                </a:lnTo>
                <a:lnTo>
                  <a:pt x="691896" y="71056"/>
                </a:lnTo>
                <a:lnTo>
                  <a:pt x="824931" y="8717"/>
                </a:lnTo>
                <a:lnTo>
                  <a:pt x="846648" y="0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7339" y="0"/>
            <a:ext cx="4724400" cy="2110740"/>
          </a:xfrm>
          <a:custGeom>
            <a:avLst/>
            <a:gdLst/>
            <a:ahLst/>
            <a:cxnLst/>
            <a:rect l="l" t="t" r="r" b="b"/>
            <a:pathLst>
              <a:path w="4724400" h="2110740">
                <a:moveTo>
                  <a:pt x="3877751" y="0"/>
                </a:moveTo>
                <a:lnTo>
                  <a:pt x="4032504" y="71056"/>
                </a:lnTo>
                <a:lnTo>
                  <a:pt x="4155755" y="138345"/>
                </a:lnTo>
                <a:lnTo>
                  <a:pt x="4268614" y="210275"/>
                </a:lnTo>
                <a:lnTo>
                  <a:pt x="4370473" y="286540"/>
                </a:lnTo>
                <a:lnTo>
                  <a:pt x="4460723" y="366831"/>
                </a:lnTo>
                <a:lnTo>
                  <a:pt x="4538757" y="450842"/>
                </a:lnTo>
                <a:lnTo>
                  <a:pt x="4603967" y="538264"/>
                </a:lnTo>
                <a:lnTo>
                  <a:pt x="4655744" y="628791"/>
                </a:lnTo>
                <a:lnTo>
                  <a:pt x="4693481" y="722115"/>
                </a:lnTo>
                <a:lnTo>
                  <a:pt x="4716568" y="817928"/>
                </a:lnTo>
                <a:lnTo>
                  <a:pt x="4724400" y="915924"/>
                </a:lnTo>
                <a:lnTo>
                  <a:pt x="4716568" y="1013919"/>
                </a:lnTo>
                <a:lnTo>
                  <a:pt x="4693481" y="1109732"/>
                </a:lnTo>
                <a:lnTo>
                  <a:pt x="4655744" y="1203056"/>
                </a:lnTo>
                <a:lnTo>
                  <a:pt x="4603967" y="1293583"/>
                </a:lnTo>
                <a:lnTo>
                  <a:pt x="4538757" y="1381005"/>
                </a:lnTo>
                <a:lnTo>
                  <a:pt x="4460723" y="1465016"/>
                </a:lnTo>
                <a:lnTo>
                  <a:pt x="4370473" y="1545307"/>
                </a:lnTo>
                <a:lnTo>
                  <a:pt x="4268614" y="1621572"/>
                </a:lnTo>
                <a:lnTo>
                  <a:pt x="4155755" y="1693502"/>
                </a:lnTo>
                <a:lnTo>
                  <a:pt x="4032504" y="1760791"/>
                </a:lnTo>
                <a:lnTo>
                  <a:pt x="3899468" y="1823130"/>
                </a:lnTo>
                <a:lnTo>
                  <a:pt x="3757257" y="1880213"/>
                </a:lnTo>
                <a:lnTo>
                  <a:pt x="3606478" y="1931732"/>
                </a:lnTo>
                <a:lnTo>
                  <a:pt x="3447739" y="1977379"/>
                </a:lnTo>
                <a:lnTo>
                  <a:pt x="3281648" y="2016847"/>
                </a:lnTo>
                <a:lnTo>
                  <a:pt x="3108813" y="2049828"/>
                </a:lnTo>
                <a:lnTo>
                  <a:pt x="2929843" y="2076016"/>
                </a:lnTo>
                <a:lnTo>
                  <a:pt x="2745345" y="2095102"/>
                </a:lnTo>
                <a:lnTo>
                  <a:pt x="2555928" y="2106779"/>
                </a:lnTo>
                <a:lnTo>
                  <a:pt x="2362200" y="2110740"/>
                </a:lnTo>
                <a:lnTo>
                  <a:pt x="2168471" y="2106779"/>
                </a:lnTo>
                <a:lnTo>
                  <a:pt x="1979054" y="2095102"/>
                </a:lnTo>
                <a:lnTo>
                  <a:pt x="1794556" y="2076016"/>
                </a:lnTo>
                <a:lnTo>
                  <a:pt x="1615586" y="2049828"/>
                </a:lnTo>
                <a:lnTo>
                  <a:pt x="1442751" y="2016847"/>
                </a:lnTo>
                <a:lnTo>
                  <a:pt x="1276660" y="1977379"/>
                </a:lnTo>
                <a:lnTo>
                  <a:pt x="1117921" y="1931732"/>
                </a:lnTo>
                <a:lnTo>
                  <a:pt x="967142" y="1880213"/>
                </a:lnTo>
                <a:lnTo>
                  <a:pt x="824931" y="1823130"/>
                </a:lnTo>
                <a:lnTo>
                  <a:pt x="691895" y="1760791"/>
                </a:lnTo>
                <a:lnTo>
                  <a:pt x="568644" y="1693502"/>
                </a:lnTo>
                <a:lnTo>
                  <a:pt x="455785" y="1621572"/>
                </a:lnTo>
                <a:lnTo>
                  <a:pt x="353926" y="1545307"/>
                </a:lnTo>
                <a:lnTo>
                  <a:pt x="263676" y="1465016"/>
                </a:lnTo>
                <a:lnTo>
                  <a:pt x="185642" y="1381005"/>
                </a:lnTo>
                <a:lnTo>
                  <a:pt x="120432" y="1293583"/>
                </a:lnTo>
                <a:lnTo>
                  <a:pt x="68655" y="1203056"/>
                </a:lnTo>
                <a:lnTo>
                  <a:pt x="30918" y="1109732"/>
                </a:lnTo>
                <a:lnTo>
                  <a:pt x="7831" y="1013919"/>
                </a:lnTo>
                <a:lnTo>
                  <a:pt x="0" y="915924"/>
                </a:lnTo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053" rIns="0" bIns="0" rtlCol="0">
            <a:noAutofit/>
          </a:bodyPr>
          <a:lstStyle/>
          <a:p>
            <a:pPr marL="3296920">
              <a:lnSpc>
                <a:spcPct val="100000"/>
              </a:lnSpc>
            </a:pPr>
            <a:r>
              <a:rPr sz="4000" b="1" spc="-60" dirty="0" smtClean="0">
                <a:latin typeface="Calibri"/>
                <a:cs typeface="Calibri"/>
              </a:rPr>
              <a:t>E</a:t>
            </a:r>
            <a:r>
              <a:rPr sz="4000" b="1" spc="0" dirty="0" smtClean="0">
                <a:latin typeface="Calibri"/>
                <a:cs typeface="Calibri"/>
              </a:rPr>
              <a:t>tkileşi</a:t>
            </a:r>
            <a:r>
              <a:rPr sz="4000" b="1" spc="10" dirty="0" smtClean="0">
                <a:latin typeface="Calibri"/>
                <a:cs typeface="Calibri"/>
              </a:rPr>
              <a:t>m</a:t>
            </a:r>
            <a:r>
              <a:rPr sz="4000" b="1" spc="0" dirty="0" smtClean="0">
                <a:latin typeface="Calibri"/>
                <a:cs typeface="Calibri"/>
              </a:rPr>
              <a:t>li</a:t>
            </a:r>
            <a:r>
              <a:rPr sz="4000" b="1" spc="-20" dirty="0" smtClean="0">
                <a:latin typeface="Calibri"/>
                <a:cs typeface="Calibri"/>
              </a:rPr>
              <a:t> </a:t>
            </a:r>
            <a:r>
              <a:rPr sz="4000" b="1" spc="-305" dirty="0" smtClean="0">
                <a:latin typeface="Calibri"/>
                <a:cs typeface="Calibri"/>
              </a:rPr>
              <a:t>T</a:t>
            </a:r>
            <a:r>
              <a:rPr sz="4000" b="1" spc="0" dirty="0" smtClean="0">
                <a:latin typeface="Calibri"/>
                <a:cs typeface="Calibri"/>
              </a:rPr>
              <a:t>a</a:t>
            </a:r>
            <a:r>
              <a:rPr sz="4000" b="1" spc="-50" dirty="0" smtClean="0">
                <a:latin typeface="Calibri"/>
                <a:cs typeface="Calibri"/>
              </a:rPr>
              <a:t>ht</a:t>
            </a:r>
            <a:r>
              <a:rPr sz="4000" b="1" spc="0" dirty="0" smtClean="0">
                <a:latin typeface="Calibri"/>
                <a:cs typeface="Calibri"/>
              </a:rPr>
              <a:t>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2688335"/>
            <a:ext cx="64007" cy="0"/>
          </a:xfrm>
          <a:custGeom>
            <a:avLst/>
            <a:gdLst/>
            <a:ahLst/>
            <a:cxnLst/>
            <a:rect l="l" t="t" r="r" b="b"/>
            <a:pathLst>
              <a:path w="64007">
                <a:moveTo>
                  <a:pt x="0" y="0"/>
                </a:moveTo>
                <a:lnTo>
                  <a:pt x="64007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8603" y="4431791"/>
            <a:ext cx="0" cy="1769008"/>
          </a:xfrm>
          <a:custGeom>
            <a:avLst/>
            <a:gdLst/>
            <a:ahLst/>
            <a:cxnLst/>
            <a:rect l="l" t="t" r="r" b="b"/>
            <a:pathLst>
              <a:path h="1769008">
                <a:moveTo>
                  <a:pt x="0" y="0"/>
                </a:moveTo>
                <a:lnTo>
                  <a:pt x="0" y="1769008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2719" y="2691383"/>
            <a:ext cx="64007" cy="0"/>
          </a:xfrm>
          <a:custGeom>
            <a:avLst/>
            <a:gdLst/>
            <a:ahLst/>
            <a:cxnLst/>
            <a:rect l="l" t="t" r="r" b="b"/>
            <a:pathLst>
              <a:path w="64007">
                <a:moveTo>
                  <a:pt x="0" y="0"/>
                </a:moveTo>
                <a:lnTo>
                  <a:pt x="64007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4723" y="4428744"/>
            <a:ext cx="0" cy="1771357"/>
          </a:xfrm>
          <a:custGeom>
            <a:avLst/>
            <a:gdLst/>
            <a:ahLst/>
            <a:cxnLst/>
            <a:rect l="l" t="t" r="r" b="b"/>
            <a:pathLst>
              <a:path h="1771357">
                <a:moveTo>
                  <a:pt x="0" y="0"/>
                </a:moveTo>
                <a:lnTo>
                  <a:pt x="0" y="1771357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3535" y="3525011"/>
            <a:ext cx="1679448" cy="0"/>
          </a:xfrm>
          <a:custGeom>
            <a:avLst/>
            <a:gdLst/>
            <a:ahLst/>
            <a:cxnLst/>
            <a:rect l="l" t="t" r="r" b="b"/>
            <a:pathLst>
              <a:path w="1679448">
                <a:moveTo>
                  <a:pt x="0" y="0"/>
                </a:moveTo>
                <a:lnTo>
                  <a:pt x="1679448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4988" y="4428744"/>
            <a:ext cx="0" cy="865632"/>
          </a:xfrm>
          <a:custGeom>
            <a:avLst/>
            <a:gdLst/>
            <a:ahLst/>
            <a:cxnLst/>
            <a:rect l="l" t="t" r="r" b="b"/>
            <a:pathLst>
              <a:path h="865632">
                <a:moveTo>
                  <a:pt x="0" y="0"/>
                </a:moveTo>
                <a:lnTo>
                  <a:pt x="0" y="865632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4988" y="5358384"/>
            <a:ext cx="0" cy="819911"/>
          </a:xfrm>
          <a:custGeom>
            <a:avLst/>
            <a:gdLst/>
            <a:ahLst/>
            <a:cxnLst/>
            <a:rect l="l" t="t" r="r" b="b"/>
            <a:pathLst>
              <a:path h="819912">
                <a:moveTo>
                  <a:pt x="0" y="0"/>
                </a:moveTo>
                <a:lnTo>
                  <a:pt x="0" y="819911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3364" y="5326379"/>
            <a:ext cx="3261614" cy="0"/>
          </a:xfrm>
          <a:custGeom>
            <a:avLst/>
            <a:gdLst/>
            <a:ahLst/>
            <a:cxnLst/>
            <a:rect l="l" t="t" r="r" b="b"/>
            <a:pathLst>
              <a:path w="3261613">
                <a:moveTo>
                  <a:pt x="0" y="0"/>
                </a:moveTo>
                <a:lnTo>
                  <a:pt x="3261614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7164" y="6216396"/>
            <a:ext cx="179959" cy="0"/>
          </a:xfrm>
          <a:custGeom>
            <a:avLst/>
            <a:gdLst/>
            <a:ahLst/>
            <a:cxnLst/>
            <a:rect l="l" t="t" r="r" b="b"/>
            <a:pathLst>
              <a:path w="179959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9644" y="6210300"/>
            <a:ext cx="179958" cy="0"/>
          </a:xfrm>
          <a:custGeom>
            <a:avLst/>
            <a:gdLst/>
            <a:ahLst/>
            <a:cxnLst/>
            <a:rect l="l" t="t" r="r" b="b"/>
            <a:pathLst>
              <a:path w="179958">
                <a:moveTo>
                  <a:pt x="0" y="0"/>
                </a:moveTo>
                <a:lnTo>
                  <a:pt x="179958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3284" y="6219444"/>
            <a:ext cx="179959" cy="0"/>
          </a:xfrm>
          <a:custGeom>
            <a:avLst/>
            <a:gdLst/>
            <a:ahLst/>
            <a:cxnLst/>
            <a:rect l="l" t="t" r="r" b="b"/>
            <a:pathLst>
              <a:path w="179959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0211" y="4428744"/>
            <a:ext cx="179959" cy="0"/>
          </a:xfrm>
          <a:custGeom>
            <a:avLst/>
            <a:gdLst/>
            <a:ahLst/>
            <a:cxnLst/>
            <a:rect l="l" t="t" r="r" b="b"/>
            <a:pathLst>
              <a:path w="179959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8603" y="2682239"/>
            <a:ext cx="3261614" cy="0"/>
          </a:xfrm>
          <a:custGeom>
            <a:avLst/>
            <a:gdLst/>
            <a:ahLst/>
            <a:cxnLst/>
            <a:rect l="l" t="t" r="r" b="b"/>
            <a:pathLst>
              <a:path w="3261614">
                <a:moveTo>
                  <a:pt x="0" y="0"/>
                </a:moveTo>
                <a:lnTo>
                  <a:pt x="3261614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9644" y="4427220"/>
            <a:ext cx="179958" cy="0"/>
          </a:xfrm>
          <a:custGeom>
            <a:avLst/>
            <a:gdLst/>
            <a:ahLst/>
            <a:cxnLst/>
            <a:rect l="l" t="t" r="r" b="b"/>
            <a:pathLst>
              <a:path w="179958">
                <a:moveTo>
                  <a:pt x="0" y="0"/>
                </a:moveTo>
                <a:lnTo>
                  <a:pt x="179958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9379" y="4427220"/>
            <a:ext cx="179959" cy="0"/>
          </a:xfrm>
          <a:custGeom>
            <a:avLst/>
            <a:gdLst/>
            <a:ahLst/>
            <a:cxnLst/>
            <a:rect l="l" t="t" r="r" b="b"/>
            <a:pathLst>
              <a:path w="179959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3103" y="4431791"/>
            <a:ext cx="283463" cy="143256"/>
          </a:xfrm>
          <a:custGeom>
            <a:avLst/>
            <a:gdLst/>
            <a:ahLst/>
            <a:cxnLst/>
            <a:rect l="l" t="t" r="r" b="b"/>
            <a:pathLst>
              <a:path w="283463" h="143255">
                <a:moveTo>
                  <a:pt x="0" y="143255"/>
                </a:moveTo>
                <a:lnTo>
                  <a:pt x="283463" y="143255"/>
                </a:lnTo>
                <a:lnTo>
                  <a:pt x="283463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3103" y="4538471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3932" y="2647188"/>
            <a:ext cx="4881626" cy="0"/>
          </a:xfrm>
          <a:custGeom>
            <a:avLst/>
            <a:gdLst/>
            <a:ahLst/>
            <a:cxnLst/>
            <a:rect l="l" t="t" r="r" b="b"/>
            <a:pathLst>
              <a:path w="4881626">
                <a:moveTo>
                  <a:pt x="0" y="0"/>
                </a:moveTo>
                <a:lnTo>
                  <a:pt x="4881626" y="0"/>
                </a:lnTo>
              </a:path>
            </a:pathLst>
          </a:custGeom>
          <a:ln w="6400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6979" y="4393691"/>
            <a:ext cx="4881626" cy="0"/>
          </a:xfrm>
          <a:custGeom>
            <a:avLst/>
            <a:gdLst/>
            <a:ahLst/>
            <a:cxnLst/>
            <a:rect l="l" t="t" r="r" b="b"/>
            <a:pathLst>
              <a:path w="4881626">
                <a:moveTo>
                  <a:pt x="0" y="0"/>
                </a:moveTo>
                <a:lnTo>
                  <a:pt x="4881626" y="0"/>
                </a:lnTo>
              </a:path>
            </a:pathLst>
          </a:custGeom>
          <a:ln w="6400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6292" y="2805683"/>
            <a:ext cx="0" cy="1418463"/>
          </a:xfrm>
          <a:custGeom>
            <a:avLst/>
            <a:gdLst/>
            <a:ahLst/>
            <a:cxnLst/>
            <a:rect l="l" t="t" r="r" b="b"/>
            <a:pathLst>
              <a:path h="1418463">
                <a:moveTo>
                  <a:pt x="0" y="0"/>
                </a:moveTo>
                <a:lnTo>
                  <a:pt x="0" y="1418463"/>
                </a:lnTo>
              </a:path>
            </a:pathLst>
          </a:custGeom>
          <a:ln w="6400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63611" y="2814827"/>
            <a:ext cx="0" cy="1418463"/>
          </a:xfrm>
          <a:custGeom>
            <a:avLst/>
            <a:gdLst/>
            <a:ahLst/>
            <a:cxnLst/>
            <a:rect l="l" t="t" r="r" b="b"/>
            <a:pathLst>
              <a:path h="1418463">
                <a:moveTo>
                  <a:pt x="0" y="0"/>
                </a:moveTo>
                <a:lnTo>
                  <a:pt x="0" y="1418463"/>
                </a:lnTo>
              </a:path>
            </a:pathLst>
          </a:custGeom>
          <a:ln w="6400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9313" y="2644361"/>
            <a:ext cx="163581" cy="169069"/>
          </a:xfrm>
          <a:custGeom>
            <a:avLst/>
            <a:gdLst/>
            <a:ahLst/>
            <a:cxnLst/>
            <a:rect l="l" t="t" r="r" b="b"/>
            <a:pathLst>
              <a:path w="163581" h="169069">
                <a:moveTo>
                  <a:pt x="2439" y="169069"/>
                </a:moveTo>
                <a:lnTo>
                  <a:pt x="585" y="155665"/>
                </a:lnTo>
                <a:lnTo>
                  <a:pt x="0" y="142386"/>
                </a:lnTo>
                <a:lnTo>
                  <a:pt x="638" y="129297"/>
                </a:lnTo>
                <a:lnTo>
                  <a:pt x="9443" y="91835"/>
                </a:lnTo>
                <a:lnTo>
                  <a:pt x="35562" y="48568"/>
                </a:lnTo>
                <a:lnTo>
                  <a:pt x="64346" y="23445"/>
                </a:lnTo>
                <a:lnTo>
                  <a:pt x="99647" y="6588"/>
                </a:lnTo>
                <a:lnTo>
                  <a:pt x="139600" y="0"/>
                </a:lnTo>
                <a:lnTo>
                  <a:pt x="151836" y="105"/>
                </a:lnTo>
                <a:lnTo>
                  <a:pt x="163581" y="1240"/>
                </a:lnTo>
              </a:path>
            </a:pathLst>
          </a:custGeom>
          <a:ln w="6400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0913" y="4224401"/>
            <a:ext cx="163581" cy="169069"/>
          </a:xfrm>
          <a:custGeom>
            <a:avLst/>
            <a:gdLst/>
            <a:ahLst/>
            <a:cxnLst/>
            <a:rect l="l" t="t" r="r" b="b"/>
            <a:pathLst>
              <a:path w="163581" h="169069">
                <a:moveTo>
                  <a:pt x="161141" y="0"/>
                </a:moveTo>
                <a:lnTo>
                  <a:pt x="162996" y="13404"/>
                </a:lnTo>
                <a:lnTo>
                  <a:pt x="163581" y="26683"/>
                </a:lnTo>
                <a:lnTo>
                  <a:pt x="162942" y="39772"/>
                </a:lnTo>
                <a:lnTo>
                  <a:pt x="154137" y="77234"/>
                </a:lnTo>
                <a:lnTo>
                  <a:pt x="128018" y="120501"/>
                </a:lnTo>
                <a:lnTo>
                  <a:pt x="99234" y="145624"/>
                </a:lnTo>
                <a:lnTo>
                  <a:pt x="63933" y="162480"/>
                </a:lnTo>
                <a:lnTo>
                  <a:pt x="23980" y="169069"/>
                </a:lnTo>
                <a:lnTo>
                  <a:pt x="11744" y="168964"/>
                </a:lnTo>
                <a:lnTo>
                  <a:pt x="0" y="167829"/>
                </a:lnTo>
              </a:path>
            </a:pathLst>
          </a:custGeom>
          <a:ln w="6400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2129" y="2647161"/>
            <a:ext cx="169069" cy="163581"/>
          </a:xfrm>
          <a:custGeom>
            <a:avLst/>
            <a:gdLst/>
            <a:ahLst/>
            <a:cxnLst/>
            <a:rect l="l" t="t" r="r" b="b"/>
            <a:pathLst>
              <a:path w="169069" h="163581">
                <a:moveTo>
                  <a:pt x="0" y="2439"/>
                </a:moveTo>
                <a:lnTo>
                  <a:pt x="13404" y="585"/>
                </a:lnTo>
                <a:lnTo>
                  <a:pt x="26683" y="0"/>
                </a:lnTo>
                <a:lnTo>
                  <a:pt x="39772" y="638"/>
                </a:lnTo>
                <a:lnTo>
                  <a:pt x="77234" y="9443"/>
                </a:lnTo>
                <a:lnTo>
                  <a:pt x="120501" y="35562"/>
                </a:lnTo>
                <a:lnTo>
                  <a:pt x="145624" y="64346"/>
                </a:lnTo>
                <a:lnTo>
                  <a:pt x="162480" y="99647"/>
                </a:lnTo>
                <a:lnTo>
                  <a:pt x="169069" y="139600"/>
                </a:lnTo>
                <a:lnTo>
                  <a:pt x="168964" y="151836"/>
                </a:lnTo>
                <a:lnTo>
                  <a:pt x="167829" y="163581"/>
                </a:lnTo>
              </a:path>
            </a:pathLst>
          </a:custGeom>
          <a:ln w="64007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39561" y="4230137"/>
            <a:ext cx="169069" cy="163581"/>
          </a:xfrm>
          <a:custGeom>
            <a:avLst/>
            <a:gdLst/>
            <a:ahLst/>
            <a:cxnLst/>
            <a:rect l="l" t="t" r="r" b="b"/>
            <a:pathLst>
              <a:path w="169069" h="163581">
                <a:moveTo>
                  <a:pt x="169069" y="161141"/>
                </a:moveTo>
                <a:lnTo>
                  <a:pt x="155665" y="162996"/>
                </a:lnTo>
                <a:lnTo>
                  <a:pt x="142386" y="163581"/>
                </a:lnTo>
                <a:lnTo>
                  <a:pt x="129297" y="162942"/>
                </a:lnTo>
                <a:lnTo>
                  <a:pt x="91835" y="154137"/>
                </a:lnTo>
                <a:lnTo>
                  <a:pt x="48568" y="128018"/>
                </a:lnTo>
                <a:lnTo>
                  <a:pt x="23445" y="99234"/>
                </a:lnTo>
                <a:lnTo>
                  <a:pt x="6588" y="63933"/>
                </a:lnTo>
                <a:lnTo>
                  <a:pt x="0" y="23980"/>
                </a:lnTo>
                <a:lnTo>
                  <a:pt x="105" y="11744"/>
                </a:lnTo>
                <a:lnTo>
                  <a:pt x="1240" y="0"/>
                </a:lnTo>
              </a:path>
            </a:pathLst>
          </a:custGeom>
          <a:ln w="6400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83535" y="3546347"/>
            <a:ext cx="2493264" cy="0"/>
          </a:xfrm>
          <a:custGeom>
            <a:avLst/>
            <a:gdLst/>
            <a:ahLst/>
            <a:cxnLst/>
            <a:rect l="l" t="t" r="r" b="b"/>
            <a:pathLst>
              <a:path w="2493264">
                <a:moveTo>
                  <a:pt x="0" y="0"/>
                </a:moveTo>
                <a:lnTo>
                  <a:pt x="2493264" y="0"/>
                </a:lnTo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62144" y="2703576"/>
            <a:ext cx="3047" cy="1685544"/>
          </a:xfrm>
          <a:custGeom>
            <a:avLst/>
            <a:gdLst/>
            <a:ahLst/>
            <a:cxnLst/>
            <a:rect l="l" t="t" r="r" b="b"/>
            <a:pathLst>
              <a:path w="3047" h="1685544">
                <a:moveTo>
                  <a:pt x="0" y="1685544"/>
                </a:moveTo>
                <a:lnTo>
                  <a:pt x="3047" y="1685544"/>
                </a:lnTo>
                <a:lnTo>
                  <a:pt x="3047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6876" y="2732532"/>
            <a:ext cx="2432304" cy="1581912"/>
          </a:xfrm>
          <a:custGeom>
            <a:avLst/>
            <a:gdLst/>
            <a:ahLst/>
            <a:cxnLst/>
            <a:rect l="l" t="t" r="r" b="b"/>
            <a:pathLst>
              <a:path w="2432304" h="1581912">
                <a:moveTo>
                  <a:pt x="0" y="1581912"/>
                </a:moveTo>
                <a:lnTo>
                  <a:pt x="2432304" y="1581912"/>
                </a:lnTo>
                <a:lnTo>
                  <a:pt x="2432304" y="0"/>
                </a:lnTo>
                <a:lnTo>
                  <a:pt x="0" y="0"/>
                </a:lnTo>
                <a:lnTo>
                  <a:pt x="0" y="1581912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78023" y="2767583"/>
            <a:ext cx="2353055" cy="15118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65928" y="4687823"/>
            <a:ext cx="636905" cy="590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S</a:t>
            </a:r>
            <a:r>
              <a:rPr sz="1200" spc="5" dirty="0" smtClean="0">
                <a:latin typeface="Calibri"/>
                <a:cs typeface="Calibri"/>
              </a:rPr>
              <a:t>İ</a:t>
            </a:r>
            <a:r>
              <a:rPr sz="1200" spc="-30" dirty="0" smtClean="0">
                <a:latin typeface="Calibri"/>
                <a:cs typeface="Calibri"/>
              </a:rPr>
              <a:t>L</a:t>
            </a:r>
            <a:r>
              <a:rPr sz="1200" spc="5" dirty="0" smtClean="0">
                <a:latin typeface="Calibri"/>
                <a:cs typeface="Calibri"/>
              </a:rPr>
              <a:t>Gİ</a:t>
            </a:r>
            <a:r>
              <a:rPr sz="1200" spc="0" dirty="0" smtClean="0">
                <a:latin typeface="Calibri"/>
                <a:cs typeface="Calibri"/>
              </a:rPr>
              <a:t>L</a:t>
            </a:r>
            <a:r>
              <a:rPr sz="1200" spc="5" dirty="0" smtClean="0">
                <a:latin typeface="Calibri"/>
                <a:cs typeface="Calibri"/>
              </a:rPr>
              <a:t>İ</a:t>
            </a:r>
            <a:r>
              <a:rPr sz="1200" spc="0" dirty="0" smtClean="0">
                <a:latin typeface="Calibri"/>
                <a:cs typeface="Calibri"/>
              </a:rPr>
              <a:t>K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Calibri"/>
                <a:cs typeface="Calibri"/>
              </a:rPr>
              <a:t>KARKAS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53080" y="2394203"/>
            <a:ext cx="113093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FRA</a:t>
            </a:r>
            <a:r>
              <a:rPr sz="1200" spc="5" dirty="0" smtClean="0">
                <a:latin typeface="Calibri"/>
                <a:cs typeface="Calibri"/>
              </a:rPr>
              <a:t>M</a:t>
            </a:r>
            <a:r>
              <a:rPr sz="1200" spc="0" dirty="0" smtClean="0">
                <a:latin typeface="Calibri"/>
                <a:cs typeface="Calibri"/>
              </a:rPr>
              <a:t>E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“</a:t>
            </a:r>
            <a:r>
              <a:rPr sz="1200" spc="5" dirty="0" smtClean="0">
                <a:latin typeface="Calibri"/>
                <a:cs typeface="Calibri"/>
              </a:rPr>
              <a:t>Ç</a:t>
            </a:r>
            <a:r>
              <a:rPr sz="1200" spc="0" dirty="0" smtClean="0">
                <a:latin typeface="Calibri"/>
                <a:cs typeface="Calibri"/>
              </a:rPr>
              <a:t>e</a:t>
            </a:r>
            <a:r>
              <a:rPr sz="1200" spc="-35" dirty="0" smtClean="0">
                <a:latin typeface="Calibri"/>
                <a:cs typeface="Calibri"/>
              </a:rPr>
              <a:t>r</a:t>
            </a:r>
            <a:r>
              <a:rPr sz="1200" spc="0" dirty="0" smtClean="0">
                <a:latin typeface="Calibri"/>
                <a:cs typeface="Calibri"/>
              </a:rPr>
              <a:t>çe</a:t>
            </a:r>
            <a:r>
              <a:rPr sz="1200" spc="10" dirty="0" smtClean="0">
                <a:latin typeface="Calibri"/>
                <a:cs typeface="Calibri"/>
              </a:rPr>
              <a:t>v</a:t>
            </a:r>
            <a:r>
              <a:rPr sz="1200" spc="0" dirty="0" smtClean="0">
                <a:latin typeface="Calibri"/>
                <a:cs typeface="Calibri"/>
              </a:rPr>
              <a:t>e”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76800" y="2783713"/>
            <a:ext cx="2578735" cy="160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5405" algn="ctr">
              <a:lnSpc>
                <a:spcPct val="100000"/>
              </a:lnSpc>
            </a:pPr>
            <a:r>
              <a:rPr sz="1200" spc="-10" dirty="0" smtClean="0">
                <a:latin typeface="Calibri"/>
                <a:cs typeface="Calibri"/>
              </a:rPr>
              <a:t>Y</a:t>
            </a:r>
            <a:r>
              <a:rPr sz="1200" spc="-15" dirty="0" smtClean="0">
                <a:latin typeface="Calibri"/>
                <a:cs typeface="Calibri"/>
              </a:rPr>
              <a:t>E</a:t>
            </a:r>
            <a:r>
              <a:rPr sz="1200" spc="0" dirty="0" smtClean="0">
                <a:latin typeface="Calibri"/>
                <a:cs typeface="Calibri"/>
              </a:rPr>
              <a:t>Ş</a:t>
            </a:r>
            <a:r>
              <a:rPr sz="1200" spc="5" dirty="0" smtClean="0">
                <a:latin typeface="Calibri"/>
                <a:cs typeface="Calibri"/>
              </a:rPr>
              <a:t>İ</a:t>
            </a:r>
            <a:r>
              <a:rPr sz="1200" spc="0" dirty="0" smtClean="0">
                <a:latin typeface="Calibri"/>
                <a:cs typeface="Calibri"/>
              </a:rPr>
              <a:t>L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-110" dirty="0" smtClean="0">
                <a:latin typeface="Calibri"/>
                <a:cs typeface="Calibri"/>
              </a:rPr>
              <a:t>T</a:t>
            </a:r>
            <a:r>
              <a:rPr sz="1200" spc="0" dirty="0" smtClean="0">
                <a:latin typeface="Calibri"/>
                <a:cs typeface="Calibri"/>
              </a:rPr>
              <a:t>A</a:t>
            </a:r>
            <a:r>
              <a:rPr sz="1200" spc="-5" dirty="0" smtClean="0">
                <a:latin typeface="Calibri"/>
                <a:cs typeface="Calibri"/>
              </a:rPr>
              <a:t>H</a:t>
            </a:r>
            <a:r>
              <a:rPr sz="1200" spc="-110" dirty="0" smtClean="0">
                <a:latin typeface="Calibri"/>
                <a:cs typeface="Calibri"/>
              </a:rPr>
              <a:t>T</a:t>
            </a:r>
            <a:r>
              <a:rPr sz="1200" spc="0" dirty="0" smtClean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5191" y="3961765"/>
            <a:ext cx="257873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68985">
              <a:lnSpc>
                <a:spcPct val="100000"/>
              </a:lnSpc>
            </a:pPr>
            <a:r>
              <a:rPr sz="1200" spc="-15" dirty="0" smtClean="0">
                <a:latin typeface="Calibri"/>
                <a:cs typeface="Calibri"/>
              </a:rPr>
              <a:t>B</a:t>
            </a:r>
            <a:r>
              <a:rPr sz="1200" spc="-10" dirty="0" smtClean="0">
                <a:latin typeface="Calibri"/>
                <a:cs typeface="Calibri"/>
              </a:rPr>
              <a:t>E</a:t>
            </a:r>
            <a:r>
              <a:rPr sz="1200" spc="-105" dirty="0" smtClean="0">
                <a:latin typeface="Calibri"/>
                <a:cs typeface="Calibri"/>
              </a:rPr>
              <a:t>Y</a:t>
            </a:r>
            <a:r>
              <a:rPr sz="1200" spc="-10" dirty="0" smtClean="0">
                <a:latin typeface="Calibri"/>
                <a:cs typeface="Calibri"/>
              </a:rPr>
              <a:t>AZ</a:t>
            </a:r>
            <a:r>
              <a:rPr sz="1200" spc="30" dirty="0" smtClean="0">
                <a:latin typeface="Calibri"/>
                <a:cs typeface="Calibri"/>
              </a:rPr>
              <a:t> </a:t>
            </a:r>
            <a:r>
              <a:rPr sz="1200" spc="-105" dirty="0" smtClean="0">
                <a:latin typeface="Calibri"/>
                <a:cs typeface="Calibri"/>
              </a:rPr>
              <a:t>T</a:t>
            </a:r>
            <a:r>
              <a:rPr sz="1200" spc="-10" dirty="0" smtClean="0">
                <a:latin typeface="Calibri"/>
                <a:cs typeface="Calibri"/>
              </a:rPr>
              <a:t>AH</a:t>
            </a:r>
            <a:r>
              <a:rPr sz="1200" spc="-120" dirty="0" smtClean="0">
                <a:latin typeface="Calibri"/>
                <a:cs typeface="Calibri"/>
              </a:rPr>
              <a:t>T</a:t>
            </a:r>
            <a:r>
              <a:rPr sz="1200" spc="-10" dirty="0" smtClean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83535" y="3982466"/>
            <a:ext cx="2578735" cy="400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8750">
              <a:lnSpc>
                <a:spcPct val="100000"/>
              </a:lnSpc>
            </a:pPr>
            <a:r>
              <a:rPr sz="1200" b="1" spc="5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200" b="1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ET</a:t>
            </a:r>
            <a:r>
              <a:rPr sz="1200" spc="0" dirty="0" smtClean="0">
                <a:latin typeface="Calibri"/>
                <a:cs typeface="Calibri"/>
              </a:rPr>
              <a:t>K</a:t>
            </a:r>
            <a:r>
              <a:rPr sz="1200" spc="5" dirty="0" smtClean="0">
                <a:latin typeface="Calibri"/>
                <a:cs typeface="Calibri"/>
              </a:rPr>
              <a:t>İ</a:t>
            </a:r>
            <a:r>
              <a:rPr sz="1200" spc="0" dirty="0" smtClean="0">
                <a:latin typeface="Calibri"/>
                <a:cs typeface="Calibri"/>
              </a:rPr>
              <a:t>L</a:t>
            </a:r>
            <a:r>
              <a:rPr sz="1200" spc="-10" dirty="0" smtClean="0">
                <a:latin typeface="Calibri"/>
                <a:cs typeface="Calibri"/>
              </a:rPr>
              <a:t>E</a:t>
            </a:r>
            <a:r>
              <a:rPr sz="1200" spc="0" dirty="0" smtClean="0">
                <a:latin typeface="Calibri"/>
                <a:cs typeface="Calibri"/>
              </a:rPr>
              <a:t>Ş</a:t>
            </a:r>
            <a:r>
              <a:rPr sz="1200" spc="5" dirty="0" smtClean="0">
                <a:latin typeface="Calibri"/>
                <a:cs typeface="Calibri"/>
              </a:rPr>
              <a:t>İ</a:t>
            </a:r>
            <a:r>
              <a:rPr sz="1200" spc="0" dirty="0" smtClean="0">
                <a:latin typeface="Calibri"/>
                <a:cs typeface="Calibri"/>
              </a:rPr>
              <a:t>MLİ</a:t>
            </a:r>
            <a:r>
              <a:rPr sz="1200" spc="-25" dirty="0" smtClean="0">
                <a:latin typeface="Calibri"/>
                <a:cs typeface="Calibri"/>
              </a:rPr>
              <a:t> </a:t>
            </a:r>
            <a:r>
              <a:rPr sz="1200" spc="-105" dirty="0" smtClean="0">
                <a:latin typeface="Calibri"/>
                <a:cs typeface="Calibri"/>
              </a:rPr>
              <a:t>T</a:t>
            </a:r>
            <a:r>
              <a:rPr sz="1200" spc="0" dirty="0" smtClean="0">
                <a:latin typeface="Calibri"/>
                <a:cs typeface="Calibri"/>
              </a:rPr>
              <a:t>AH</a:t>
            </a:r>
            <a:r>
              <a:rPr sz="1200" spc="-110" dirty="0" smtClean="0">
                <a:latin typeface="Calibri"/>
                <a:cs typeface="Calibri"/>
              </a:rPr>
              <a:t>T</a:t>
            </a:r>
            <a:r>
              <a:rPr sz="1200" spc="0" dirty="0" smtClean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83535" y="2697479"/>
            <a:ext cx="2578608" cy="1685544"/>
          </a:xfrm>
          <a:custGeom>
            <a:avLst/>
            <a:gdLst/>
            <a:ahLst/>
            <a:cxnLst/>
            <a:rect l="l" t="t" r="r" b="b"/>
            <a:pathLst>
              <a:path w="2578608" h="1685544">
                <a:moveTo>
                  <a:pt x="0" y="1685544"/>
                </a:moveTo>
                <a:lnTo>
                  <a:pt x="2578608" y="1685544"/>
                </a:lnTo>
                <a:lnTo>
                  <a:pt x="2578608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65191" y="2691383"/>
            <a:ext cx="2578608" cy="1685544"/>
          </a:xfrm>
          <a:custGeom>
            <a:avLst/>
            <a:gdLst/>
            <a:ahLst/>
            <a:cxnLst/>
            <a:rect l="l" t="t" r="r" b="b"/>
            <a:pathLst>
              <a:path w="2578607" h="1685544">
                <a:moveTo>
                  <a:pt x="0" y="1685544"/>
                </a:moveTo>
                <a:lnTo>
                  <a:pt x="2578608" y="1685544"/>
                </a:lnTo>
                <a:lnTo>
                  <a:pt x="2578608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699764" y="3297809"/>
            <a:ext cx="852805" cy="509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>
              <a:lnSpc>
                <a:spcPct val="100000"/>
              </a:lnSpc>
            </a:pPr>
            <a:r>
              <a:rPr sz="1700" spc="-60" dirty="0" smtClean="0">
                <a:latin typeface="Tahoma"/>
                <a:cs typeface="Tahoma"/>
              </a:rPr>
              <a:t>d</a:t>
            </a:r>
            <a:r>
              <a:rPr sz="1700" spc="-75" dirty="0" smtClean="0">
                <a:latin typeface="Tahoma"/>
                <a:cs typeface="Tahoma"/>
              </a:rPr>
              <a:t>o</a:t>
            </a:r>
            <a:r>
              <a:rPr sz="1700" spc="-40" dirty="0" smtClean="0">
                <a:latin typeface="Tahoma"/>
                <a:cs typeface="Tahoma"/>
              </a:rPr>
              <a:t>st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ts val="1925"/>
              </a:lnSpc>
            </a:pPr>
            <a:r>
              <a:rPr sz="1700" spc="-50" dirty="0" smtClean="0">
                <a:latin typeface="Tahoma"/>
                <a:cs typeface="Tahoma"/>
              </a:rPr>
              <a:t>t</a:t>
            </a:r>
            <a:r>
              <a:rPr sz="1700" spc="-65" dirty="0" smtClean="0">
                <a:latin typeface="Tahoma"/>
                <a:cs typeface="Tahoma"/>
              </a:rPr>
              <a:t>ek</a:t>
            </a:r>
            <a:r>
              <a:rPr sz="1700" spc="-70" dirty="0" smtClean="0">
                <a:latin typeface="Tahoma"/>
                <a:cs typeface="Tahoma"/>
              </a:rPr>
              <a:t>no</a:t>
            </a:r>
            <a:r>
              <a:rPr sz="1700" spc="-35" dirty="0" smtClean="0">
                <a:latin typeface="Tahoma"/>
                <a:cs typeface="Tahoma"/>
              </a:rPr>
              <a:t>l</a:t>
            </a:r>
            <a:r>
              <a:rPr sz="1700" spc="-70" dirty="0" smtClean="0">
                <a:latin typeface="Tahoma"/>
                <a:cs typeface="Tahoma"/>
              </a:rPr>
              <a:t>o</a:t>
            </a:r>
            <a:r>
              <a:rPr sz="1700" spc="-30" dirty="0" smtClean="0">
                <a:latin typeface="Tahoma"/>
                <a:cs typeface="Tahoma"/>
              </a:rPr>
              <a:t>ji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63440" y="3136392"/>
            <a:ext cx="1703832" cy="5943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6140" y="1690116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4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4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3547" y="1523"/>
            <a:ext cx="1432560" cy="6019800"/>
          </a:xfrm>
          <a:custGeom>
            <a:avLst/>
            <a:gdLst/>
            <a:ahLst/>
            <a:cxnLst/>
            <a:rect l="l" t="t" r="r" b="b"/>
            <a:pathLst>
              <a:path w="1432560" h="6019800">
                <a:moveTo>
                  <a:pt x="0" y="3009900"/>
                </a:moveTo>
                <a:lnTo>
                  <a:pt x="2374" y="2763043"/>
                </a:lnTo>
                <a:lnTo>
                  <a:pt x="9374" y="2521683"/>
                </a:lnTo>
                <a:lnTo>
                  <a:pt x="20816" y="2286592"/>
                </a:lnTo>
                <a:lnTo>
                  <a:pt x="36515" y="2058546"/>
                </a:lnTo>
                <a:lnTo>
                  <a:pt x="56286" y="1838319"/>
                </a:lnTo>
                <a:lnTo>
                  <a:pt x="79947" y="1626685"/>
                </a:lnTo>
                <a:lnTo>
                  <a:pt x="107311" y="1424421"/>
                </a:lnTo>
                <a:lnTo>
                  <a:pt x="138196" y="1232300"/>
                </a:lnTo>
                <a:lnTo>
                  <a:pt x="172416" y="1051097"/>
                </a:lnTo>
                <a:lnTo>
                  <a:pt x="209788" y="881586"/>
                </a:lnTo>
                <a:lnTo>
                  <a:pt x="250126" y="724542"/>
                </a:lnTo>
                <a:lnTo>
                  <a:pt x="293248" y="580741"/>
                </a:lnTo>
                <a:lnTo>
                  <a:pt x="338967" y="450956"/>
                </a:lnTo>
                <a:lnTo>
                  <a:pt x="387101" y="335963"/>
                </a:lnTo>
                <a:lnTo>
                  <a:pt x="437465" y="236535"/>
                </a:lnTo>
                <a:lnTo>
                  <a:pt x="489874" y="153448"/>
                </a:lnTo>
                <a:lnTo>
                  <a:pt x="544144" y="87476"/>
                </a:lnTo>
                <a:lnTo>
                  <a:pt x="600092" y="39395"/>
                </a:lnTo>
                <a:lnTo>
                  <a:pt x="657531" y="9977"/>
                </a:lnTo>
                <a:lnTo>
                  <a:pt x="716279" y="0"/>
                </a:lnTo>
                <a:lnTo>
                  <a:pt x="775028" y="9977"/>
                </a:lnTo>
                <a:lnTo>
                  <a:pt x="832467" y="39395"/>
                </a:lnTo>
                <a:lnTo>
                  <a:pt x="888415" y="87476"/>
                </a:lnTo>
                <a:lnTo>
                  <a:pt x="942685" y="153448"/>
                </a:lnTo>
                <a:lnTo>
                  <a:pt x="995094" y="236535"/>
                </a:lnTo>
                <a:lnTo>
                  <a:pt x="1045458" y="335963"/>
                </a:lnTo>
                <a:lnTo>
                  <a:pt x="1093592" y="450956"/>
                </a:lnTo>
                <a:lnTo>
                  <a:pt x="1139311" y="580741"/>
                </a:lnTo>
                <a:lnTo>
                  <a:pt x="1182433" y="724542"/>
                </a:lnTo>
                <a:lnTo>
                  <a:pt x="1222771" y="881586"/>
                </a:lnTo>
                <a:lnTo>
                  <a:pt x="1260143" y="1051097"/>
                </a:lnTo>
                <a:lnTo>
                  <a:pt x="1294363" y="1232300"/>
                </a:lnTo>
                <a:lnTo>
                  <a:pt x="1325248" y="1424421"/>
                </a:lnTo>
                <a:lnTo>
                  <a:pt x="1352612" y="1626685"/>
                </a:lnTo>
                <a:lnTo>
                  <a:pt x="1376273" y="1838319"/>
                </a:lnTo>
                <a:lnTo>
                  <a:pt x="1396044" y="2058546"/>
                </a:lnTo>
                <a:lnTo>
                  <a:pt x="1411743" y="2286592"/>
                </a:lnTo>
                <a:lnTo>
                  <a:pt x="1423185" y="2521683"/>
                </a:lnTo>
                <a:lnTo>
                  <a:pt x="1430185" y="2763043"/>
                </a:lnTo>
                <a:lnTo>
                  <a:pt x="1432560" y="3009900"/>
                </a:lnTo>
                <a:lnTo>
                  <a:pt x="1430185" y="3256756"/>
                </a:lnTo>
                <a:lnTo>
                  <a:pt x="1423185" y="3498116"/>
                </a:lnTo>
                <a:lnTo>
                  <a:pt x="1411743" y="3733207"/>
                </a:lnTo>
                <a:lnTo>
                  <a:pt x="1396044" y="3961253"/>
                </a:lnTo>
                <a:lnTo>
                  <a:pt x="1376273" y="4181480"/>
                </a:lnTo>
                <a:lnTo>
                  <a:pt x="1352612" y="4393114"/>
                </a:lnTo>
                <a:lnTo>
                  <a:pt x="1325248" y="4595378"/>
                </a:lnTo>
                <a:lnTo>
                  <a:pt x="1294363" y="4787499"/>
                </a:lnTo>
                <a:lnTo>
                  <a:pt x="1260143" y="4968702"/>
                </a:lnTo>
                <a:lnTo>
                  <a:pt x="1222771" y="5138213"/>
                </a:lnTo>
                <a:lnTo>
                  <a:pt x="1182433" y="5295257"/>
                </a:lnTo>
                <a:lnTo>
                  <a:pt x="1139311" y="5439058"/>
                </a:lnTo>
                <a:lnTo>
                  <a:pt x="1093592" y="5568843"/>
                </a:lnTo>
                <a:lnTo>
                  <a:pt x="1045458" y="5683836"/>
                </a:lnTo>
                <a:lnTo>
                  <a:pt x="995094" y="5783264"/>
                </a:lnTo>
                <a:lnTo>
                  <a:pt x="942685" y="5866351"/>
                </a:lnTo>
                <a:lnTo>
                  <a:pt x="888415" y="5932323"/>
                </a:lnTo>
                <a:lnTo>
                  <a:pt x="832467" y="5980404"/>
                </a:lnTo>
                <a:lnTo>
                  <a:pt x="775028" y="6009822"/>
                </a:lnTo>
                <a:lnTo>
                  <a:pt x="716279" y="6019800"/>
                </a:lnTo>
                <a:lnTo>
                  <a:pt x="657531" y="6009822"/>
                </a:lnTo>
                <a:lnTo>
                  <a:pt x="600092" y="5980404"/>
                </a:lnTo>
                <a:lnTo>
                  <a:pt x="544144" y="5932323"/>
                </a:lnTo>
                <a:lnTo>
                  <a:pt x="489874" y="5866351"/>
                </a:lnTo>
                <a:lnTo>
                  <a:pt x="437465" y="5783264"/>
                </a:lnTo>
                <a:lnTo>
                  <a:pt x="387101" y="5683836"/>
                </a:lnTo>
                <a:lnTo>
                  <a:pt x="338967" y="5568843"/>
                </a:lnTo>
                <a:lnTo>
                  <a:pt x="293248" y="5439058"/>
                </a:lnTo>
                <a:lnTo>
                  <a:pt x="250126" y="5295257"/>
                </a:lnTo>
                <a:lnTo>
                  <a:pt x="209788" y="5138213"/>
                </a:lnTo>
                <a:lnTo>
                  <a:pt x="172416" y="4968702"/>
                </a:lnTo>
                <a:lnTo>
                  <a:pt x="138196" y="4787499"/>
                </a:lnTo>
                <a:lnTo>
                  <a:pt x="107311" y="4595378"/>
                </a:lnTo>
                <a:lnTo>
                  <a:pt x="79947" y="4393114"/>
                </a:lnTo>
                <a:lnTo>
                  <a:pt x="56286" y="4181480"/>
                </a:lnTo>
                <a:lnTo>
                  <a:pt x="36515" y="3961253"/>
                </a:lnTo>
                <a:lnTo>
                  <a:pt x="20816" y="3733207"/>
                </a:lnTo>
                <a:lnTo>
                  <a:pt x="9374" y="3498116"/>
                </a:lnTo>
                <a:lnTo>
                  <a:pt x="2374" y="3256756"/>
                </a:lnTo>
                <a:lnTo>
                  <a:pt x="0" y="30099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2147" y="2058923"/>
            <a:ext cx="1432560" cy="1371600"/>
          </a:xfrm>
          <a:custGeom>
            <a:avLst/>
            <a:gdLst/>
            <a:ahLst/>
            <a:cxnLst/>
            <a:rect l="l" t="t" r="r" b="b"/>
            <a:pathLst>
              <a:path w="1432560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60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04132" y="2604516"/>
            <a:ext cx="1435607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3108" y="1488947"/>
            <a:ext cx="1435607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1507" y="2287523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4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4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1908" y="815339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5637" y="0"/>
            <a:ext cx="5179374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9410" y="4336970"/>
            <a:ext cx="0" cy="2507726"/>
          </a:xfrm>
          <a:custGeom>
            <a:avLst/>
            <a:gdLst/>
            <a:ahLst/>
            <a:cxnLst/>
            <a:rect l="l" t="t" r="r" b="b"/>
            <a:pathLst>
              <a:path h="2507726">
                <a:moveTo>
                  <a:pt x="0" y="2507726"/>
                </a:moveTo>
                <a:lnTo>
                  <a:pt x="0" y="0"/>
                </a:lnTo>
              </a:path>
            </a:pathLst>
          </a:custGeom>
          <a:ln w="26658">
            <a:solidFill>
              <a:srgbClr val="7C90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66489" y="4397366"/>
            <a:ext cx="316865" cy="10299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700" spc="615" dirty="0" smtClean="0">
                <a:solidFill>
                  <a:srgbClr val="66693A"/>
                </a:solidFill>
                <a:latin typeface="Times New Roman"/>
                <a:cs typeface="Times New Roman"/>
              </a:rPr>
              <a:t>,</a:t>
            </a:r>
            <a:endParaRPr sz="6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79" y="0"/>
            <a:ext cx="5145024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4116" y="2199132"/>
            <a:ext cx="2145792" cy="4242816"/>
          </a:xfrm>
          <a:custGeom>
            <a:avLst/>
            <a:gdLst/>
            <a:ahLst/>
            <a:cxnLst/>
            <a:rect l="l" t="t" r="r" b="b"/>
            <a:pathLst>
              <a:path w="2145792" h="4242816">
                <a:moveTo>
                  <a:pt x="0" y="2121407"/>
                </a:moveTo>
                <a:lnTo>
                  <a:pt x="3556" y="1947425"/>
                </a:lnTo>
                <a:lnTo>
                  <a:pt x="14041" y="1777315"/>
                </a:lnTo>
                <a:lnTo>
                  <a:pt x="31179" y="1611624"/>
                </a:lnTo>
                <a:lnTo>
                  <a:pt x="54693" y="1450896"/>
                </a:lnTo>
                <a:lnTo>
                  <a:pt x="84308" y="1295679"/>
                </a:lnTo>
                <a:lnTo>
                  <a:pt x="119747" y="1146519"/>
                </a:lnTo>
                <a:lnTo>
                  <a:pt x="160735" y="1003961"/>
                </a:lnTo>
                <a:lnTo>
                  <a:pt x="206995" y="868551"/>
                </a:lnTo>
                <a:lnTo>
                  <a:pt x="258252" y="740837"/>
                </a:lnTo>
                <a:lnTo>
                  <a:pt x="314229" y="621363"/>
                </a:lnTo>
                <a:lnTo>
                  <a:pt x="374651" y="510676"/>
                </a:lnTo>
                <a:lnTo>
                  <a:pt x="439241" y="409322"/>
                </a:lnTo>
                <a:lnTo>
                  <a:pt x="507723" y="317846"/>
                </a:lnTo>
                <a:lnTo>
                  <a:pt x="579821" y="236796"/>
                </a:lnTo>
                <a:lnTo>
                  <a:pt x="655260" y="166717"/>
                </a:lnTo>
                <a:lnTo>
                  <a:pt x="733763" y="108155"/>
                </a:lnTo>
                <a:lnTo>
                  <a:pt x="815054" y="61656"/>
                </a:lnTo>
                <a:lnTo>
                  <a:pt x="898857" y="27766"/>
                </a:lnTo>
                <a:lnTo>
                  <a:pt x="984896" y="7032"/>
                </a:lnTo>
                <a:lnTo>
                  <a:pt x="1072895" y="0"/>
                </a:lnTo>
                <a:lnTo>
                  <a:pt x="1160895" y="7032"/>
                </a:lnTo>
                <a:lnTo>
                  <a:pt x="1246934" y="27766"/>
                </a:lnTo>
                <a:lnTo>
                  <a:pt x="1330737" y="61656"/>
                </a:lnTo>
                <a:lnTo>
                  <a:pt x="1412028" y="108155"/>
                </a:lnTo>
                <a:lnTo>
                  <a:pt x="1490531" y="166717"/>
                </a:lnTo>
                <a:lnTo>
                  <a:pt x="1565970" y="236796"/>
                </a:lnTo>
                <a:lnTo>
                  <a:pt x="1638068" y="317846"/>
                </a:lnTo>
                <a:lnTo>
                  <a:pt x="1706550" y="409322"/>
                </a:lnTo>
                <a:lnTo>
                  <a:pt x="1771140" y="510676"/>
                </a:lnTo>
                <a:lnTo>
                  <a:pt x="1831562" y="621363"/>
                </a:lnTo>
                <a:lnTo>
                  <a:pt x="1887539" y="740837"/>
                </a:lnTo>
                <a:lnTo>
                  <a:pt x="1938796" y="868551"/>
                </a:lnTo>
                <a:lnTo>
                  <a:pt x="1985056" y="1003961"/>
                </a:lnTo>
                <a:lnTo>
                  <a:pt x="2026044" y="1146519"/>
                </a:lnTo>
                <a:lnTo>
                  <a:pt x="2061483" y="1295679"/>
                </a:lnTo>
                <a:lnTo>
                  <a:pt x="2091098" y="1450896"/>
                </a:lnTo>
                <a:lnTo>
                  <a:pt x="2114612" y="1611624"/>
                </a:lnTo>
                <a:lnTo>
                  <a:pt x="2131750" y="1777315"/>
                </a:lnTo>
                <a:lnTo>
                  <a:pt x="2142235" y="1947425"/>
                </a:lnTo>
                <a:lnTo>
                  <a:pt x="2145792" y="2121407"/>
                </a:lnTo>
                <a:lnTo>
                  <a:pt x="2142235" y="2295390"/>
                </a:lnTo>
                <a:lnTo>
                  <a:pt x="2131750" y="2465500"/>
                </a:lnTo>
                <a:lnTo>
                  <a:pt x="2114612" y="2631191"/>
                </a:lnTo>
                <a:lnTo>
                  <a:pt x="2091098" y="2791919"/>
                </a:lnTo>
                <a:lnTo>
                  <a:pt x="2061483" y="2947136"/>
                </a:lnTo>
                <a:lnTo>
                  <a:pt x="2026044" y="3096296"/>
                </a:lnTo>
                <a:lnTo>
                  <a:pt x="1985056" y="3238854"/>
                </a:lnTo>
                <a:lnTo>
                  <a:pt x="1938796" y="3374264"/>
                </a:lnTo>
                <a:lnTo>
                  <a:pt x="1887539" y="3501978"/>
                </a:lnTo>
                <a:lnTo>
                  <a:pt x="1831562" y="3621452"/>
                </a:lnTo>
                <a:lnTo>
                  <a:pt x="1771140" y="3732139"/>
                </a:lnTo>
                <a:lnTo>
                  <a:pt x="1706550" y="3833493"/>
                </a:lnTo>
                <a:lnTo>
                  <a:pt x="1638068" y="3924969"/>
                </a:lnTo>
                <a:lnTo>
                  <a:pt x="1565970" y="4006019"/>
                </a:lnTo>
                <a:lnTo>
                  <a:pt x="1490531" y="4076098"/>
                </a:lnTo>
                <a:lnTo>
                  <a:pt x="1412028" y="4134660"/>
                </a:lnTo>
                <a:lnTo>
                  <a:pt x="1330737" y="4181159"/>
                </a:lnTo>
                <a:lnTo>
                  <a:pt x="1246934" y="4215049"/>
                </a:lnTo>
                <a:lnTo>
                  <a:pt x="1160895" y="4235783"/>
                </a:lnTo>
                <a:lnTo>
                  <a:pt x="1072895" y="4242816"/>
                </a:lnTo>
                <a:lnTo>
                  <a:pt x="984896" y="4235783"/>
                </a:lnTo>
                <a:lnTo>
                  <a:pt x="898857" y="4215049"/>
                </a:lnTo>
                <a:lnTo>
                  <a:pt x="815054" y="4181159"/>
                </a:lnTo>
                <a:lnTo>
                  <a:pt x="733763" y="4134660"/>
                </a:lnTo>
                <a:lnTo>
                  <a:pt x="655260" y="4076098"/>
                </a:lnTo>
                <a:lnTo>
                  <a:pt x="579821" y="4006019"/>
                </a:lnTo>
                <a:lnTo>
                  <a:pt x="507723" y="3924969"/>
                </a:lnTo>
                <a:lnTo>
                  <a:pt x="439241" y="3833493"/>
                </a:lnTo>
                <a:lnTo>
                  <a:pt x="374651" y="3732139"/>
                </a:lnTo>
                <a:lnTo>
                  <a:pt x="314229" y="3621452"/>
                </a:lnTo>
                <a:lnTo>
                  <a:pt x="258252" y="3501978"/>
                </a:lnTo>
                <a:lnTo>
                  <a:pt x="206995" y="3374264"/>
                </a:lnTo>
                <a:lnTo>
                  <a:pt x="160735" y="3238854"/>
                </a:lnTo>
                <a:lnTo>
                  <a:pt x="119747" y="3096296"/>
                </a:lnTo>
                <a:lnTo>
                  <a:pt x="84308" y="2947136"/>
                </a:lnTo>
                <a:lnTo>
                  <a:pt x="54693" y="2791919"/>
                </a:lnTo>
                <a:lnTo>
                  <a:pt x="31179" y="2631191"/>
                </a:lnTo>
                <a:lnTo>
                  <a:pt x="14041" y="2465500"/>
                </a:lnTo>
                <a:lnTo>
                  <a:pt x="3556" y="2295390"/>
                </a:lnTo>
                <a:lnTo>
                  <a:pt x="0" y="2121407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3907" y="1461516"/>
            <a:ext cx="2706624" cy="5105400"/>
          </a:xfrm>
          <a:custGeom>
            <a:avLst/>
            <a:gdLst/>
            <a:ahLst/>
            <a:cxnLst/>
            <a:rect l="l" t="t" r="r" b="b"/>
            <a:pathLst>
              <a:path w="2706624" h="5105400">
                <a:moveTo>
                  <a:pt x="0" y="2552700"/>
                </a:moveTo>
                <a:lnTo>
                  <a:pt x="4486" y="2343337"/>
                </a:lnTo>
                <a:lnTo>
                  <a:pt x="17713" y="2138636"/>
                </a:lnTo>
                <a:lnTo>
                  <a:pt x="39331" y="1939253"/>
                </a:lnTo>
                <a:lnTo>
                  <a:pt x="68994" y="1745845"/>
                </a:lnTo>
                <a:lnTo>
                  <a:pt x="106352" y="1559069"/>
                </a:lnTo>
                <a:lnTo>
                  <a:pt x="151057" y="1379583"/>
                </a:lnTo>
                <a:lnTo>
                  <a:pt x="202761" y="1208042"/>
                </a:lnTo>
                <a:lnTo>
                  <a:pt x="261116" y="1045104"/>
                </a:lnTo>
                <a:lnTo>
                  <a:pt x="325772" y="891426"/>
                </a:lnTo>
                <a:lnTo>
                  <a:pt x="396382" y="747664"/>
                </a:lnTo>
                <a:lnTo>
                  <a:pt x="472598" y="614477"/>
                </a:lnTo>
                <a:lnTo>
                  <a:pt x="554071" y="492520"/>
                </a:lnTo>
                <a:lnTo>
                  <a:pt x="640453" y="382450"/>
                </a:lnTo>
                <a:lnTo>
                  <a:pt x="731395" y="284925"/>
                </a:lnTo>
                <a:lnTo>
                  <a:pt x="826549" y="200602"/>
                </a:lnTo>
                <a:lnTo>
                  <a:pt x="925567" y="130137"/>
                </a:lnTo>
                <a:lnTo>
                  <a:pt x="1028101" y="74187"/>
                </a:lnTo>
                <a:lnTo>
                  <a:pt x="1133802" y="33410"/>
                </a:lnTo>
                <a:lnTo>
                  <a:pt x="1242321" y="8462"/>
                </a:lnTo>
                <a:lnTo>
                  <a:pt x="1353312" y="0"/>
                </a:lnTo>
                <a:lnTo>
                  <a:pt x="1464302" y="8462"/>
                </a:lnTo>
                <a:lnTo>
                  <a:pt x="1572821" y="33410"/>
                </a:lnTo>
                <a:lnTo>
                  <a:pt x="1678522" y="74187"/>
                </a:lnTo>
                <a:lnTo>
                  <a:pt x="1781056" y="130137"/>
                </a:lnTo>
                <a:lnTo>
                  <a:pt x="1880074" y="200602"/>
                </a:lnTo>
                <a:lnTo>
                  <a:pt x="1975228" y="284925"/>
                </a:lnTo>
                <a:lnTo>
                  <a:pt x="2066170" y="382450"/>
                </a:lnTo>
                <a:lnTo>
                  <a:pt x="2152552" y="492520"/>
                </a:lnTo>
                <a:lnTo>
                  <a:pt x="2234025" y="614477"/>
                </a:lnTo>
                <a:lnTo>
                  <a:pt x="2310241" y="747664"/>
                </a:lnTo>
                <a:lnTo>
                  <a:pt x="2380851" y="891426"/>
                </a:lnTo>
                <a:lnTo>
                  <a:pt x="2445507" y="1045104"/>
                </a:lnTo>
                <a:lnTo>
                  <a:pt x="2503862" y="1208042"/>
                </a:lnTo>
                <a:lnTo>
                  <a:pt x="2555566" y="1379583"/>
                </a:lnTo>
                <a:lnTo>
                  <a:pt x="2600271" y="1559069"/>
                </a:lnTo>
                <a:lnTo>
                  <a:pt x="2637629" y="1745845"/>
                </a:lnTo>
                <a:lnTo>
                  <a:pt x="2667292" y="1939253"/>
                </a:lnTo>
                <a:lnTo>
                  <a:pt x="2688910" y="2138636"/>
                </a:lnTo>
                <a:lnTo>
                  <a:pt x="2702137" y="2343337"/>
                </a:lnTo>
                <a:lnTo>
                  <a:pt x="2706624" y="2552700"/>
                </a:lnTo>
                <a:lnTo>
                  <a:pt x="2702137" y="2762062"/>
                </a:lnTo>
                <a:lnTo>
                  <a:pt x="2688910" y="2966763"/>
                </a:lnTo>
                <a:lnTo>
                  <a:pt x="2667292" y="3166146"/>
                </a:lnTo>
                <a:lnTo>
                  <a:pt x="2637629" y="3359554"/>
                </a:lnTo>
                <a:lnTo>
                  <a:pt x="2600271" y="3546330"/>
                </a:lnTo>
                <a:lnTo>
                  <a:pt x="2555566" y="3725816"/>
                </a:lnTo>
                <a:lnTo>
                  <a:pt x="2503862" y="3897357"/>
                </a:lnTo>
                <a:lnTo>
                  <a:pt x="2445507" y="4060295"/>
                </a:lnTo>
                <a:lnTo>
                  <a:pt x="2380851" y="4213973"/>
                </a:lnTo>
                <a:lnTo>
                  <a:pt x="2310241" y="4357735"/>
                </a:lnTo>
                <a:lnTo>
                  <a:pt x="2234025" y="4490922"/>
                </a:lnTo>
                <a:lnTo>
                  <a:pt x="2152552" y="4612879"/>
                </a:lnTo>
                <a:lnTo>
                  <a:pt x="2066170" y="4722949"/>
                </a:lnTo>
                <a:lnTo>
                  <a:pt x="1975228" y="4820474"/>
                </a:lnTo>
                <a:lnTo>
                  <a:pt x="1880074" y="4904797"/>
                </a:lnTo>
                <a:lnTo>
                  <a:pt x="1781056" y="4975262"/>
                </a:lnTo>
                <a:lnTo>
                  <a:pt x="1678522" y="5031212"/>
                </a:lnTo>
                <a:lnTo>
                  <a:pt x="1572821" y="5071989"/>
                </a:lnTo>
                <a:lnTo>
                  <a:pt x="1464302" y="5096937"/>
                </a:lnTo>
                <a:lnTo>
                  <a:pt x="1353312" y="5105400"/>
                </a:lnTo>
                <a:lnTo>
                  <a:pt x="1242321" y="5096937"/>
                </a:lnTo>
                <a:lnTo>
                  <a:pt x="1133802" y="5071989"/>
                </a:lnTo>
                <a:lnTo>
                  <a:pt x="1028101" y="5031212"/>
                </a:lnTo>
                <a:lnTo>
                  <a:pt x="925567" y="4975262"/>
                </a:lnTo>
                <a:lnTo>
                  <a:pt x="826549" y="4904797"/>
                </a:lnTo>
                <a:lnTo>
                  <a:pt x="731395" y="4820474"/>
                </a:lnTo>
                <a:lnTo>
                  <a:pt x="640453" y="4722949"/>
                </a:lnTo>
                <a:lnTo>
                  <a:pt x="554071" y="4612879"/>
                </a:lnTo>
                <a:lnTo>
                  <a:pt x="472598" y="4490922"/>
                </a:lnTo>
                <a:lnTo>
                  <a:pt x="396382" y="4357735"/>
                </a:lnTo>
                <a:lnTo>
                  <a:pt x="325772" y="4213973"/>
                </a:lnTo>
                <a:lnTo>
                  <a:pt x="261116" y="4060295"/>
                </a:lnTo>
                <a:lnTo>
                  <a:pt x="202761" y="3897357"/>
                </a:lnTo>
                <a:lnTo>
                  <a:pt x="151057" y="3725816"/>
                </a:lnTo>
                <a:lnTo>
                  <a:pt x="106352" y="3546330"/>
                </a:lnTo>
                <a:lnTo>
                  <a:pt x="68994" y="3359554"/>
                </a:lnTo>
                <a:lnTo>
                  <a:pt x="39331" y="3166146"/>
                </a:lnTo>
                <a:lnTo>
                  <a:pt x="17713" y="2966763"/>
                </a:lnTo>
                <a:lnTo>
                  <a:pt x="4486" y="2762062"/>
                </a:lnTo>
                <a:lnTo>
                  <a:pt x="0" y="25527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1940" y="1523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4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4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872" rIns="0" bIns="0" rtlCol="0">
            <a:noAutofit/>
          </a:bodyPr>
          <a:lstStyle/>
          <a:p>
            <a:pPr marL="2468245">
              <a:lnSpc>
                <a:spcPct val="100000"/>
              </a:lnSpc>
            </a:pPr>
            <a:r>
              <a:rPr sz="3200" b="1" spc="-30" dirty="0" smtClean="0">
                <a:latin typeface="Calibri"/>
                <a:cs typeface="Calibri"/>
              </a:rPr>
              <a:t>M</a:t>
            </a:r>
            <a:r>
              <a:rPr sz="3200" b="1" spc="-130" dirty="0" smtClean="0">
                <a:latin typeface="Calibri"/>
                <a:cs typeface="Calibri"/>
              </a:rPr>
              <a:t>U</a:t>
            </a:r>
            <a:r>
              <a:rPr sz="3200" b="1" spc="-280" dirty="0" smtClean="0">
                <a:latin typeface="Calibri"/>
                <a:cs typeface="Calibri"/>
              </a:rPr>
              <a:t>A</a:t>
            </a:r>
            <a:r>
              <a:rPr sz="3200" b="1" spc="-20" dirty="0" smtClean="0">
                <a:latin typeface="Calibri"/>
                <a:cs typeface="Calibri"/>
              </a:rPr>
              <a:t>YENE</a:t>
            </a:r>
            <a:r>
              <a:rPr sz="3200" b="1" spc="50" dirty="0" smtClean="0">
                <a:latin typeface="Calibri"/>
                <a:cs typeface="Calibri"/>
              </a:rPr>
              <a:t> 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10" dirty="0" smtClean="0">
                <a:latin typeface="Calibri"/>
                <a:cs typeface="Calibri"/>
              </a:rPr>
              <a:t>A</a:t>
            </a:r>
            <a:r>
              <a:rPr sz="3200" b="1" spc="-20" dirty="0" smtClean="0">
                <a:latin typeface="Calibri"/>
                <a:cs typeface="Calibri"/>
              </a:rPr>
              <a:t>BU</a:t>
            </a:r>
            <a:r>
              <a:rPr sz="3200" b="1" spc="-15" dirty="0" smtClean="0">
                <a:latin typeface="Calibri"/>
                <a:cs typeface="Calibri"/>
              </a:rPr>
              <a:t>L</a:t>
            </a:r>
            <a:r>
              <a:rPr sz="3200" b="1" spc="5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İ</a:t>
            </a:r>
            <a:r>
              <a:rPr sz="3200" b="1" spc="-15" dirty="0" smtClean="0">
                <a:latin typeface="Calibri"/>
                <a:cs typeface="Calibri"/>
              </a:rPr>
              <a:t>ŞLE</a:t>
            </a:r>
            <a:r>
              <a:rPr sz="3200" b="1" spc="-45" dirty="0" smtClean="0">
                <a:latin typeface="Calibri"/>
                <a:cs typeface="Calibri"/>
              </a:rPr>
              <a:t>M</a:t>
            </a:r>
            <a:r>
              <a:rPr sz="3200" b="1" spc="-15" dirty="0" smtClean="0">
                <a:latin typeface="Calibri"/>
                <a:cs typeface="Calibri"/>
              </a:rPr>
              <a:t>LERİ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362200"/>
            <a:ext cx="4671060" cy="3394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653415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spc="5" dirty="0" smtClean="0">
                <a:latin typeface="Calibri"/>
                <a:cs typeface="Calibri"/>
              </a:rPr>
              <a:t>Mu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b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işleml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ri </a:t>
            </a:r>
            <a:r>
              <a:rPr sz="2400" spc="-20" dirty="0" smtClean="0">
                <a:latin typeface="Calibri"/>
                <a:cs typeface="Calibri"/>
              </a:rPr>
              <a:t>E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ileşimli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-18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ht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18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ip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</a:t>
            </a:r>
            <a:r>
              <a:rPr sz="2400" spc="-3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emi ‘E</a:t>
            </a:r>
            <a:r>
              <a:rPr sz="2400" spc="3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’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</a:t>
            </a:r>
            <a:r>
              <a:rPr sz="2400" spc="-3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emi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40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eri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en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ıla</a:t>
            </a:r>
            <a:r>
              <a:rPr sz="2400" spc="-3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2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Arial"/>
              <a:buChar char="•"/>
            </a:pPr>
            <a:endParaRPr sz="550" dirty="0"/>
          </a:p>
          <a:p>
            <a:pPr marL="356870" marR="1270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3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S</a:t>
            </a:r>
            <a:r>
              <a:rPr sz="2400" spc="-50" dirty="0" smtClean="0">
                <a:latin typeface="Calibri"/>
                <a:cs typeface="Calibri"/>
              </a:rPr>
              <a:t>’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  <a:hlinkClick r:id="rId2"/>
              </a:rPr>
              <a:t>h</a:t>
            </a:r>
            <a:r>
              <a:rPr sz="2400" spc="-25" dirty="0" smtClean="0">
                <a:latin typeface="Calibri"/>
                <a:cs typeface="Calibri"/>
                <a:hlinkClick r:id="rId2"/>
              </a:rPr>
              <a:t>t</a:t>
            </a:r>
            <a:r>
              <a:rPr sz="2400" spc="-5" dirty="0" smtClean="0">
                <a:latin typeface="Calibri"/>
                <a:cs typeface="Calibri"/>
                <a:hlinkClick r:id="rId2"/>
              </a:rPr>
              <a:t>t</a:t>
            </a:r>
            <a:r>
              <a:rPr sz="2400" spc="5" dirty="0" smtClean="0">
                <a:latin typeface="Calibri"/>
                <a:cs typeface="Calibri"/>
                <a:hlinkClick r:id="rId2"/>
              </a:rPr>
              <a:t>p</a:t>
            </a:r>
            <a:r>
              <a:rPr sz="2400" spc="-10" dirty="0" smtClean="0">
                <a:latin typeface="Calibri"/>
                <a:cs typeface="Calibri"/>
                <a:hlinkClick r:id="rId2"/>
              </a:rPr>
              <a:t>:</a:t>
            </a:r>
            <a:r>
              <a:rPr sz="2400" spc="0" dirty="0" smtClean="0">
                <a:latin typeface="Calibri"/>
                <a:cs typeface="Calibri"/>
                <a:hlinkClick r:id="rId2"/>
              </a:rPr>
              <a:t>/</a:t>
            </a:r>
            <a:r>
              <a:rPr sz="2400" spc="-65" dirty="0" smtClean="0">
                <a:latin typeface="Calibri"/>
                <a:cs typeface="Calibri"/>
                <a:hlinkClick r:id="rId2"/>
              </a:rPr>
              <a:t>/</a:t>
            </a:r>
            <a:r>
              <a:rPr sz="2400" spc="-35" dirty="0" smtClean="0">
                <a:latin typeface="Calibri"/>
                <a:cs typeface="Calibri"/>
                <a:hlinkClick r:id="rId2"/>
              </a:rPr>
              <a:t>e</a:t>
            </a:r>
            <a:r>
              <a:rPr sz="2400" spc="-25" dirty="0" smtClean="0">
                <a:latin typeface="Calibri"/>
                <a:cs typeface="Calibri"/>
                <a:hlinkClick r:id="rId2"/>
              </a:rPr>
              <a:t>tt</a:t>
            </a:r>
            <a:r>
              <a:rPr sz="2400" spc="-5" dirty="0" smtClean="0">
                <a:latin typeface="Calibri"/>
                <a:cs typeface="Calibri"/>
                <a:hlinkClick r:id="rId2"/>
              </a:rPr>
              <a:t>s</a:t>
            </a:r>
            <a:r>
              <a:rPr sz="2400" spc="-105" dirty="0" smtClean="0">
                <a:latin typeface="Calibri"/>
                <a:cs typeface="Calibri"/>
                <a:hlinkClick r:id="rId2"/>
              </a:rPr>
              <a:t>.</a:t>
            </a:r>
            <a:r>
              <a:rPr sz="2400" spc="-45" dirty="0" smtClean="0">
                <a:latin typeface="Calibri"/>
                <a:cs typeface="Calibri"/>
                <a:hlinkClick r:id="rId2"/>
              </a:rPr>
              <a:t>v</a:t>
            </a:r>
            <a:r>
              <a:rPr sz="2400" spc="-15" dirty="0" smtClean="0">
                <a:latin typeface="Calibri"/>
                <a:cs typeface="Calibri"/>
                <a:hlinkClick r:id="rId2"/>
              </a:rPr>
              <a:t>e</a:t>
            </a:r>
            <a:r>
              <a:rPr sz="2400" spc="-35" dirty="0" smtClean="0">
                <a:latin typeface="Calibri"/>
                <a:cs typeface="Calibri"/>
                <a:hlinkClick r:id="rId2"/>
              </a:rPr>
              <a:t>s</a:t>
            </a:r>
            <a:r>
              <a:rPr sz="2400" spc="-25" dirty="0" smtClean="0">
                <a:latin typeface="Calibri"/>
                <a:cs typeface="Calibri"/>
                <a:hlinkClick r:id="rId2"/>
              </a:rPr>
              <a:t>t</a:t>
            </a:r>
            <a:r>
              <a:rPr sz="2400" spc="0" dirty="0" smtClean="0">
                <a:latin typeface="Calibri"/>
                <a:cs typeface="Calibri"/>
                <a:hlinkClick r:id="rId2"/>
              </a:rPr>
              <a:t>el.</a:t>
            </a:r>
            <a:r>
              <a:rPr sz="2400" spc="-30" dirty="0" smtClean="0">
                <a:latin typeface="Calibri"/>
                <a:cs typeface="Calibri"/>
                <a:hlinkClick r:id="rId2"/>
              </a:rPr>
              <a:t>c</a:t>
            </a:r>
            <a:r>
              <a:rPr sz="2400" spc="0" dirty="0" smtClean="0">
                <a:latin typeface="Calibri"/>
                <a:cs typeface="Calibri"/>
                <a:hlinkClick r:id="rId2"/>
              </a:rPr>
              <a:t>o</a:t>
            </a:r>
            <a:r>
              <a:rPr sz="2400" spc="-15" dirty="0" smtClean="0">
                <a:latin typeface="Calibri"/>
                <a:cs typeface="Calibri"/>
                <a:hlinkClick r:id="rId2"/>
              </a:rPr>
              <a:t>m</a:t>
            </a:r>
            <a:r>
              <a:rPr sz="2400" spc="-55" dirty="0" smtClean="0">
                <a:latin typeface="Calibri"/>
                <a:cs typeface="Calibri"/>
                <a:hlinkClick r:id="rId2"/>
              </a:rPr>
              <a:t>.</a:t>
            </a:r>
            <a:r>
              <a:rPr sz="2400" spc="-5" dirty="0" smtClean="0">
                <a:latin typeface="Calibri"/>
                <a:cs typeface="Calibri"/>
                <a:hlinkClick r:id="rId2"/>
              </a:rPr>
              <a:t>t</a:t>
            </a:r>
            <a:r>
              <a:rPr sz="2400" spc="-10" dirty="0" smtClean="0">
                <a:latin typeface="Calibri"/>
                <a:cs typeface="Calibri"/>
                <a:hlinkClick r:id="rId2"/>
              </a:rPr>
              <a:t>r</a:t>
            </a:r>
            <a:r>
              <a:rPr sz="2400" spc="-85" dirty="0" smtClean="0">
                <a:latin typeface="Calibri"/>
                <a:cs typeface="Calibri"/>
                <a:hlinkClick r:id="rId2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) giril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iği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-4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lla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ı sor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la</a:t>
            </a:r>
            <a:r>
              <a:rPr sz="2400" spc="-3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2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8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ol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ak m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b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lü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ıla</a:t>
            </a:r>
            <a:r>
              <a:rPr sz="2400" spc="-3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ak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3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n 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EB</a:t>
            </a:r>
            <a:r>
              <a:rPr sz="2400" spc="-15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İS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girilece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21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2362199"/>
            <a:ext cx="3706367" cy="349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8532" y="2744723"/>
            <a:ext cx="1435607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3323" y="2263139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0947" y="803148"/>
            <a:ext cx="1432559" cy="1371600"/>
          </a:xfrm>
          <a:custGeom>
            <a:avLst/>
            <a:gdLst/>
            <a:ahLst/>
            <a:cxnLst/>
            <a:rect l="l" t="t" r="r" b="b"/>
            <a:pathLst>
              <a:path w="1432559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59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3315" y="1373124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4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4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8747" y="2147316"/>
            <a:ext cx="1432560" cy="1371600"/>
          </a:xfrm>
          <a:custGeom>
            <a:avLst/>
            <a:gdLst/>
            <a:ahLst/>
            <a:cxnLst/>
            <a:rect l="l" t="t" r="r" b="b"/>
            <a:pathLst>
              <a:path w="1432560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60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8732" y="2985516"/>
            <a:ext cx="3084576" cy="2465832"/>
          </a:xfrm>
          <a:custGeom>
            <a:avLst/>
            <a:gdLst/>
            <a:ahLst/>
            <a:cxnLst/>
            <a:rect l="l" t="t" r="r" b="b"/>
            <a:pathLst>
              <a:path w="3084576" h="2465832">
                <a:moveTo>
                  <a:pt x="0" y="1232916"/>
                </a:moveTo>
                <a:lnTo>
                  <a:pt x="5112" y="1131790"/>
                </a:lnTo>
                <a:lnTo>
                  <a:pt x="20185" y="1032917"/>
                </a:lnTo>
                <a:lnTo>
                  <a:pt x="44822" y="936614"/>
                </a:lnTo>
                <a:lnTo>
                  <a:pt x="78626" y="843198"/>
                </a:lnTo>
                <a:lnTo>
                  <a:pt x="121199" y="752986"/>
                </a:lnTo>
                <a:lnTo>
                  <a:pt x="172146" y="666296"/>
                </a:lnTo>
                <a:lnTo>
                  <a:pt x="231068" y="583444"/>
                </a:lnTo>
                <a:lnTo>
                  <a:pt x="297570" y="504748"/>
                </a:lnTo>
                <a:lnTo>
                  <a:pt x="371253" y="430525"/>
                </a:lnTo>
                <a:lnTo>
                  <a:pt x="451723" y="361092"/>
                </a:lnTo>
                <a:lnTo>
                  <a:pt x="538580" y="296767"/>
                </a:lnTo>
                <a:lnTo>
                  <a:pt x="631429" y="237865"/>
                </a:lnTo>
                <a:lnTo>
                  <a:pt x="729873" y="184706"/>
                </a:lnTo>
                <a:lnTo>
                  <a:pt x="833514" y="137605"/>
                </a:lnTo>
                <a:lnTo>
                  <a:pt x="941957" y="96881"/>
                </a:lnTo>
                <a:lnTo>
                  <a:pt x="1054803" y="62849"/>
                </a:lnTo>
                <a:lnTo>
                  <a:pt x="1171656" y="35828"/>
                </a:lnTo>
                <a:lnTo>
                  <a:pt x="1292119" y="16135"/>
                </a:lnTo>
                <a:lnTo>
                  <a:pt x="1415795" y="4086"/>
                </a:lnTo>
                <a:lnTo>
                  <a:pt x="1542288" y="0"/>
                </a:lnTo>
                <a:lnTo>
                  <a:pt x="1668780" y="4086"/>
                </a:lnTo>
                <a:lnTo>
                  <a:pt x="1792456" y="16135"/>
                </a:lnTo>
                <a:lnTo>
                  <a:pt x="1912919" y="35828"/>
                </a:lnTo>
                <a:lnTo>
                  <a:pt x="2029772" y="62849"/>
                </a:lnTo>
                <a:lnTo>
                  <a:pt x="2142618" y="96881"/>
                </a:lnTo>
                <a:lnTo>
                  <a:pt x="2251061" y="137605"/>
                </a:lnTo>
                <a:lnTo>
                  <a:pt x="2354702" y="184706"/>
                </a:lnTo>
                <a:lnTo>
                  <a:pt x="2453146" y="237865"/>
                </a:lnTo>
                <a:lnTo>
                  <a:pt x="2545995" y="296767"/>
                </a:lnTo>
                <a:lnTo>
                  <a:pt x="2632852" y="361092"/>
                </a:lnTo>
                <a:lnTo>
                  <a:pt x="2713322" y="430525"/>
                </a:lnTo>
                <a:lnTo>
                  <a:pt x="2787005" y="504748"/>
                </a:lnTo>
                <a:lnTo>
                  <a:pt x="2853507" y="583444"/>
                </a:lnTo>
                <a:lnTo>
                  <a:pt x="2912429" y="666296"/>
                </a:lnTo>
                <a:lnTo>
                  <a:pt x="2963376" y="752986"/>
                </a:lnTo>
                <a:lnTo>
                  <a:pt x="3005949" y="843198"/>
                </a:lnTo>
                <a:lnTo>
                  <a:pt x="3039753" y="936614"/>
                </a:lnTo>
                <a:lnTo>
                  <a:pt x="3064390" y="1032917"/>
                </a:lnTo>
                <a:lnTo>
                  <a:pt x="3079463" y="1131790"/>
                </a:lnTo>
                <a:lnTo>
                  <a:pt x="3084576" y="1232916"/>
                </a:lnTo>
                <a:lnTo>
                  <a:pt x="3079463" y="1334041"/>
                </a:lnTo>
                <a:lnTo>
                  <a:pt x="3064390" y="1432914"/>
                </a:lnTo>
                <a:lnTo>
                  <a:pt x="3039753" y="1529217"/>
                </a:lnTo>
                <a:lnTo>
                  <a:pt x="3005949" y="1622633"/>
                </a:lnTo>
                <a:lnTo>
                  <a:pt x="2963376" y="1712845"/>
                </a:lnTo>
                <a:lnTo>
                  <a:pt x="2912429" y="1799535"/>
                </a:lnTo>
                <a:lnTo>
                  <a:pt x="2853507" y="1882387"/>
                </a:lnTo>
                <a:lnTo>
                  <a:pt x="2787005" y="1961083"/>
                </a:lnTo>
                <a:lnTo>
                  <a:pt x="2713322" y="2035306"/>
                </a:lnTo>
                <a:lnTo>
                  <a:pt x="2632852" y="2104739"/>
                </a:lnTo>
                <a:lnTo>
                  <a:pt x="2545995" y="2169064"/>
                </a:lnTo>
                <a:lnTo>
                  <a:pt x="2453146" y="2227966"/>
                </a:lnTo>
                <a:lnTo>
                  <a:pt x="2354702" y="2281125"/>
                </a:lnTo>
                <a:lnTo>
                  <a:pt x="2251061" y="2328226"/>
                </a:lnTo>
                <a:lnTo>
                  <a:pt x="2142618" y="2368950"/>
                </a:lnTo>
                <a:lnTo>
                  <a:pt x="2029772" y="2402982"/>
                </a:lnTo>
                <a:lnTo>
                  <a:pt x="1912919" y="2430003"/>
                </a:lnTo>
                <a:lnTo>
                  <a:pt x="1792456" y="2449696"/>
                </a:lnTo>
                <a:lnTo>
                  <a:pt x="1668780" y="2461745"/>
                </a:lnTo>
                <a:lnTo>
                  <a:pt x="1542288" y="2465832"/>
                </a:lnTo>
                <a:lnTo>
                  <a:pt x="1415795" y="2461745"/>
                </a:lnTo>
                <a:lnTo>
                  <a:pt x="1292119" y="2449696"/>
                </a:lnTo>
                <a:lnTo>
                  <a:pt x="1171656" y="2430003"/>
                </a:lnTo>
                <a:lnTo>
                  <a:pt x="1054803" y="2402982"/>
                </a:lnTo>
                <a:lnTo>
                  <a:pt x="941957" y="2368950"/>
                </a:lnTo>
                <a:lnTo>
                  <a:pt x="833514" y="2328226"/>
                </a:lnTo>
                <a:lnTo>
                  <a:pt x="729873" y="2281125"/>
                </a:lnTo>
                <a:lnTo>
                  <a:pt x="631429" y="2227966"/>
                </a:lnTo>
                <a:lnTo>
                  <a:pt x="538580" y="2169064"/>
                </a:lnTo>
                <a:lnTo>
                  <a:pt x="451723" y="2104739"/>
                </a:lnTo>
                <a:lnTo>
                  <a:pt x="371253" y="2035306"/>
                </a:lnTo>
                <a:lnTo>
                  <a:pt x="297570" y="1961083"/>
                </a:lnTo>
                <a:lnTo>
                  <a:pt x="231068" y="1882387"/>
                </a:lnTo>
                <a:lnTo>
                  <a:pt x="172146" y="1799535"/>
                </a:lnTo>
                <a:lnTo>
                  <a:pt x="121199" y="1712845"/>
                </a:lnTo>
                <a:lnTo>
                  <a:pt x="78626" y="1622633"/>
                </a:lnTo>
                <a:lnTo>
                  <a:pt x="44822" y="1529217"/>
                </a:lnTo>
                <a:lnTo>
                  <a:pt x="20185" y="1432914"/>
                </a:lnTo>
                <a:lnTo>
                  <a:pt x="5112" y="1334041"/>
                </a:lnTo>
                <a:lnTo>
                  <a:pt x="0" y="1232916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7947" y="1930907"/>
            <a:ext cx="1432560" cy="1371600"/>
          </a:xfrm>
          <a:custGeom>
            <a:avLst/>
            <a:gdLst/>
            <a:ahLst/>
            <a:cxnLst/>
            <a:rect l="l" t="t" r="r" b="b"/>
            <a:pathLst>
              <a:path w="1432560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60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40123" y="2592323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244" y="2744723"/>
            <a:ext cx="1432559" cy="1371600"/>
          </a:xfrm>
          <a:custGeom>
            <a:avLst/>
            <a:gdLst/>
            <a:ahLst/>
            <a:cxnLst/>
            <a:rect l="l" t="t" r="r" b="b"/>
            <a:pathLst>
              <a:path w="1432559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59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3732" y="2452116"/>
            <a:ext cx="1435607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3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7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3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3340" y="2491739"/>
            <a:ext cx="1664208" cy="1524000"/>
          </a:xfrm>
          <a:custGeom>
            <a:avLst/>
            <a:gdLst/>
            <a:ahLst/>
            <a:cxnLst/>
            <a:rect l="l" t="t" r="r" b="b"/>
            <a:pathLst>
              <a:path w="1664208" h="1524000">
                <a:moveTo>
                  <a:pt x="0" y="762000"/>
                </a:moveTo>
                <a:lnTo>
                  <a:pt x="2758" y="699499"/>
                </a:lnTo>
                <a:lnTo>
                  <a:pt x="10889" y="638390"/>
                </a:lnTo>
                <a:lnTo>
                  <a:pt x="24180" y="578870"/>
                </a:lnTo>
                <a:lnTo>
                  <a:pt x="42415" y="521134"/>
                </a:lnTo>
                <a:lnTo>
                  <a:pt x="65383" y="465379"/>
                </a:lnTo>
                <a:lnTo>
                  <a:pt x="92867" y="411800"/>
                </a:lnTo>
                <a:lnTo>
                  <a:pt x="124655" y="360594"/>
                </a:lnTo>
                <a:lnTo>
                  <a:pt x="160532" y="311956"/>
                </a:lnTo>
                <a:lnTo>
                  <a:pt x="200284" y="266083"/>
                </a:lnTo>
                <a:lnTo>
                  <a:pt x="243697" y="223170"/>
                </a:lnTo>
                <a:lnTo>
                  <a:pt x="290557" y="183414"/>
                </a:lnTo>
                <a:lnTo>
                  <a:pt x="340650" y="147011"/>
                </a:lnTo>
                <a:lnTo>
                  <a:pt x="393762" y="114156"/>
                </a:lnTo>
                <a:lnTo>
                  <a:pt x="449680" y="85046"/>
                </a:lnTo>
                <a:lnTo>
                  <a:pt x="508188" y="59876"/>
                </a:lnTo>
                <a:lnTo>
                  <a:pt x="569073" y="38843"/>
                </a:lnTo>
                <a:lnTo>
                  <a:pt x="632122" y="22143"/>
                </a:lnTo>
                <a:lnTo>
                  <a:pt x="697119" y="9972"/>
                </a:lnTo>
                <a:lnTo>
                  <a:pt x="763851" y="2525"/>
                </a:lnTo>
                <a:lnTo>
                  <a:pt x="832104" y="0"/>
                </a:lnTo>
                <a:lnTo>
                  <a:pt x="900356" y="2525"/>
                </a:lnTo>
                <a:lnTo>
                  <a:pt x="967088" y="9972"/>
                </a:lnTo>
                <a:lnTo>
                  <a:pt x="1032085" y="22143"/>
                </a:lnTo>
                <a:lnTo>
                  <a:pt x="1095134" y="38843"/>
                </a:lnTo>
                <a:lnTo>
                  <a:pt x="1156019" y="59876"/>
                </a:lnTo>
                <a:lnTo>
                  <a:pt x="1214527" y="85046"/>
                </a:lnTo>
                <a:lnTo>
                  <a:pt x="1270445" y="114156"/>
                </a:lnTo>
                <a:lnTo>
                  <a:pt x="1323557" y="147011"/>
                </a:lnTo>
                <a:lnTo>
                  <a:pt x="1373650" y="183414"/>
                </a:lnTo>
                <a:lnTo>
                  <a:pt x="1420510" y="223170"/>
                </a:lnTo>
                <a:lnTo>
                  <a:pt x="1463923" y="266083"/>
                </a:lnTo>
                <a:lnTo>
                  <a:pt x="1503675" y="311956"/>
                </a:lnTo>
                <a:lnTo>
                  <a:pt x="1539552" y="360594"/>
                </a:lnTo>
                <a:lnTo>
                  <a:pt x="1571340" y="411800"/>
                </a:lnTo>
                <a:lnTo>
                  <a:pt x="1598824" y="465379"/>
                </a:lnTo>
                <a:lnTo>
                  <a:pt x="1621792" y="521134"/>
                </a:lnTo>
                <a:lnTo>
                  <a:pt x="1640027" y="578870"/>
                </a:lnTo>
                <a:lnTo>
                  <a:pt x="1653318" y="638390"/>
                </a:lnTo>
                <a:lnTo>
                  <a:pt x="1661449" y="699499"/>
                </a:lnTo>
                <a:lnTo>
                  <a:pt x="1664208" y="762000"/>
                </a:lnTo>
                <a:lnTo>
                  <a:pt x="1661449" y="824500"/>
                </a:lnTo>
                <a:lnTo>
                  <a:pt x="1653318" y="885609"/>
                </a:lnTo>
                <a:lnTo>
                  <a:pt x="1640027" y="945129"/>
                </a:lnTo>
                <a:lnTo>
                  <a:pt x="1621792" y="1002865"/>
                </a:lnTo>
                <a:lnTo>
                  <a:pt x="1598824" y="1058620"/>
                </a:lnTo>
                <a:lnTo>
                  <a:pt x="1571340" y="1112199"/>
                </a:lnTo>
                <a:lnTo>
                  <a:pt x="1539552" y="1163405"/>
                </a:lnTo>
                <a:lnTo>
                  <a:pt x="1503675" y="1212043"/>
                </a:lnTo>
                <a:lnTo>
                  <a:pt x="1463923" y="1257916"/>
                </a:lnTo>
                <a:lnTo>
                  <a:pt x="1420510" y="1300829"/>
                </a:lnTo>
                <a:lnTo>
                  <a:pt x="1373650" y="1340585"/>
                </a:lnTo>
                <a:lnTo>
                  <a:pt x="1323557" y="1376988"/>
                </a:lnTo>
                <a:lnTo>
                  <a:pt x="1270445" y="1409843"/>
                </a:lnTo>
                <a:lnTo>
                  <a:pt x="1214527" y="1438953"/>
                </a:lnTo>
                <a:lnTo>
                  <a:pt x="1156019" y="1464123"/>
                </a:lnTo>
                <a:lnTo>
                  <a:pt x="1095134" y="1485156"/>
                </a:lnTo>
                <a:lnTo>
                  <a:pt x="1032085" y="1501856"/>
                </a:lnTo>
                <a:lnTo>
                  <a:pt x="967088" y="1514027"/>
                </a:lnTo>
                <a:lnTo>
                  <a:pt x="900356" y="1521474"/>
                </a:lnTo>
                <a:lnTo>
                  <a:pt x="832104" y="1524000"/>
                </a:lnTo>
                <a:lnTo>
                  <a:pt x="763851" y="1521474"/>
                </a:lnTo>
                <a:lnTo>
                  <a:pt x="697119" y="1514027"/>
                </a:lnTo>
                <a:lnTo>
                  <a:pt x="632122" y="1501856"/>
                </a:lnTo>
                <a:lnTo>
                  <a:pt x="569073" y="1485156"/>
                </a:lnTo>
                <a:lnTo>
                  <a:pt x="508188" y="1464123"/>
                </a:lnTo>
                <a:lnTo>
                  <a:pt x="449680" y="1438953"/>
                </a:lnTo>
                <a:lnTo>
                  <a:pt x="393762" y="1409843"/>
                </a:lnTo>
                <a:lnTo>
                  <a:pt x="340650" y="1376988"/>
                </a:lnTo>
                <a:lnTo>
                  <a:pt x="290557" y="1340585"/>
                </a:lnTo>
                <a:lnTo>
                  <a:pt x="243697" y="1300829"/>
                </a:lnTo>
                <a:lnTo>
                  <a:pt x="200284" y="1257916"/>
                </a:lnTo>
                <a:lnTo>
                  <a:pt x="160532" y="1212043"/>
                </a:lnTo>
                <a:lnTo>
                  <a:pt x="124655" y="1163405"/>
                </a:lnTo>
                <a:lnTo>
                  <a:pt x="92867" y="1112199"/>
                </a:lnTo>
                <a:lnTo>
                  <a:pt x="65383" y="1058620"/>
                </a:lnTo>
                <a:lnTo>
                  <a:pt x="42415" y="1002865"/>
                </a:lnTo>
                <a:lnTo>
                  <a:pt x="24180" y="945129"/>
                </a:lnTo>
                <a:lnTo>
                  <a:pt x="10889" y="885609"/>
                </a:lnTo>
                <a:lnTo>
                  <a:pt x="2758" y="824500"/>
                </a:lnTo>
                <a:lnTo>
                  <a:pt x="0" y="7620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872" rIns="0" bIns="0" rtlCol="0">
            <a:noAutofit/>
          </a:bodyPr>
          <a:lstStyle/>
          <a:p>
            <a:pPr marL="2468245">
              <a:lnSpc>
                <a:spcPct val="100000"/>
              </a:lnSpc>
            </a:pPr>
            <a:r>
              <a:rPr sz="3200" b="1" spc="-30" dirty="0" smtClean="0">
                <a:latin typeface="Calibri"/>
                <a:cs typeface="Calibri"/>
              </a:rPr>
              <a:t>M</a:t>
            </a:r>
            <a:r>
              <a:rPr sz="3200" b="1" spc="-130" dirty="0" smtClean="0">
                <a:latin typeface="Calibri"/>
                <a:cs typeface="Calibri"/>
              </a:rPr>
              <a:t>U</a:t>
            </a:r>
            <a:r>
              <a:rPr sz="3200" b="1" spc="-280" dirty="0" smtClean="0">
                <a:latin typeface="Calibri"/>
                <a:cs typeface="Calibri"/>
              </a:rPr>
              <a:t>A</a:t>
            </a:r>
            <a:r>
              <a:rPr sz="3200" b="1" spc="-20" dirty="0" smtClean="0">
                <a:latin typeface="Calibri"/>
                <a:cs typeface="Calibri"/>
              </a:rPr>
              <a:t>YENE</a:t>
            </a:r>
            <a:r>
              <a:rPr sz="3200" b="1" spc="50" dirty="0" smtClean="0">
                <a:latin typeface="Calibri"/>
                <a:cs typeface="Calibri"/>
              </a:rPr>
              <a:t> 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10" dirty="0" smtClean="0">
                <a:latin typeface="Calibri"/>
                <a:cs typeface="Calibri"/>
              </a:rPr>
              <a:t>A</a:t>
            </a:r>
            <a:r>
              <a:rPr sz="3200" b="1" spc="-20" dirty="0" smtClean="0">
                <a:latin typeface="Calibri"/>
                <a:cs typeface="Calibri"/>
              </a:rPr>
              <a:t>BU</a:t>
            </a:r>
            <a:r>
              <a:rPr sz="3200" b="1" spc="-15" dirty="0" smtClean="0">
                <a:latin typeface="Calibri"/>
                <a:cs typeface="Calibri"/>
              </a:rPr>
              <a:t>L</a:t>
            </a:r>
            <a:r>
              <a:rPr sz="3200" b="1" spc="5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İ</a:t>
            </a:r>
            <a:r>
              <a:rPr sz="3200" b="1" spc="-15" dirty="0" smtClean="0">
                <a:latin typeface="Calibri"/>
                <a:cs typeface="Calibri"/>
              </a:rPr>
              <a:t>ŞLE</a:t>
            </a:r>
            <a:r>
              <a:rPr sz="3200" b="1" spc="-45" dirty="0" smtClean="0">
                <a:latin typeface="Calibri"/>
                <a:cs typeface="Calibri"/>
              </a:rPr>
              <a:t>M</a:t>
            </a:r>
            <a:r>
              <a:rPr sz="3200" b="1" spc="-15" dirty="0" smtClean="0">
                <a:latin typeface="Calibri"/>
                <a:cs typeface="Calibri"/>
              </a:rPr>
              <a:t>LERİ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28521"/>
            <a:ext cx="5124450" cy="5151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1270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spc="-65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r</a:t>
            </a:r>
            <a:r>
              <a:rPr sz="2400" spc="10" dirty="0" smtClean="0">
                <a:latin typeface="Calibri"/>
                <a:cs typeface="Calibri"/>
              </a:rPr>
              <a:t>u</a:t>
            </a:r>
            <a:r>
              <a:rPr sz="2400" spc="-20" dirty="0" smtClean="0">
                <a:latin typeface="Calibri"/>
                <a:cs typeface="Calibri"/>
              </a:rPr>
              <a:t>m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6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giril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en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so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-5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 </a:t>
            </a:r>
            <a:r>
              <a:rPr sz="2400" spc="5" dirty="0" smtClean="0">
                <a:latin typeface="Calibri"/>
                <a:cs typeface="Calibri"/>
              </a:rPr>
              <a:t>Mu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bu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omi</a:t>
            </a:r>
            <a:r>
              <a:rPr sz="2400" spc="-50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 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ek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ri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isimleri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açılır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-5" dirty="0" smtClean="0">
                <a:latin typeface="Calibri"/>
                <a:cs typeface="Calibri"/>
              </a:rPr>
              <a:t>t</a:t>
            </a:r>
            <a:r>
              <a:rPr sz="2400" spc="5" dirty="0" smtClean="0">
                <a:latin typeface="Calibri"/>
                <a:cs typeface="Calibri"/>
              </a:rPr>
              <a:t>ud</a:t>
            </a:r>
            <a:r>
              <a:rPr sz="2400" spc="0" dirty="0" smtClean="0">
                <a:latin typeface="Calibri"/>
                <a:cs typeface="Calibri"/>
              </a:rPr>
              <a:t>a otom</a:t>
            </a:r>
            <a:r>
              <a:rPr sz="2400" spc="-3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ik</a:t>
            </a:r>
            <a:r>
              <a:rPr sz="2400" spc="-7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ola</a:t>
            </a:r>
            <a:r>
              <a:rPr sz="2400" spc="-3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ak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elece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2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</a:t>
            </a:r>
            <a:r>
              <a:rPr sz="2400" spc="-3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eme giriş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şi</a:t>
            </a:r>
            <a:r>
              <a:rPr sz="2400" spc="5" dirty="0" smtClean="0">
                <a:latin typeface="Calibri"/>
                <a:cs typeface="Calibri"/>
              </a:rPr>
              <a:t>f</a:t>
            </a:r>
            <a:r>
              <a:rPr sz="2400" spc="-2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esi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30" dirty="0" smtClean="0">
                <a:latin typeface="Calibri"/>
                <a:cs typeface="Calibri"/>
              </a:rPr>
              <a:t> g</a:t>
            </a:r>
            <a:r>
              <a:rPr sz="2400" spc="0" dirty="0" smtClean="0">
                <a:latin typeface="Calibri"/>
                <a:cs typeface="Calibri"/>
              </a:rPr>
              <a:t>ö</a:t>
            </a:r>
            <a:r>
              <a:rPr sz="2400" spc="15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erilmesi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0" dirty="0" smtClean="0">
                <a:latin typeface="Calibri"/>
                <a:cs typeface="Calibri"/>
              </a:rPr>
              <a:t>ç</a:t>
            </a:r>
            <a:r>
              <a:rPr sz="2400" spc="0" dirty="0" smtClean="0">
                <a:latin typeface="Calibri"/>
                <a:cs typeface="Calibri"/>
              </a:rPr>
              <a:t>in </a:t>
            </a:r>
            <a:r>
              <a:rPr sz="2400" spc="-8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omi</a:t>
            </a:r>
            <a:r>
              <a:rPr sz="2400" spc="-50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eleri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en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r>
              <a:rPr sz="2400" spc="10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gi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iri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in ismi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seçile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ekti</a:t>
            </a:r>
            <a:r>
              <a:rPr sz="2400" spc="-23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Se</a:t>
            </a:r>
            <a:r>
              <a:rPr sz="2400" spc="-10" dirty="0" smtClean="0">
                <a:latin typeface="Calibri"/>
                <a:cs typeface="Calibri"/>
              </a:rPr>
              <a:t>ç</a:t>
            </a:r>
            <a:r>
              <a:rPr sz="2400" spc="0" dirty="0" smtClean="0">
                <a:latin typeface="Calibri"/>
                <a:cs typeface="Calibri"/>
              </a:rPr>
              <a:t>il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5" dirty="0" smtClean="0">
                <a:latin typeface="Calibri"/>
                <a:cs typeface="Calibri"/>
              </a:rPr>
              <a:t>kt</a:t>
            </a:r>
            <a:r>
              <a:rPr sz="2400" spc="0" dirty="0" smtClean="0">
                <a:latin typeface="Calibri"/>
                <a:cs typeface="Calibri"/>
              </a:rPr>
              <a:t>en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so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 “S</a:t>
            </a:r>
            <a:r>
              <a:rPr sz="2400" spc="10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Gö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”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bu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un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6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la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2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 Se</a:t>
            </a:r>
            <a:r>
              <a:rPr sz="2400" spc="-10" dirty="0" smtClean="0">
                <a:latin typeface="Calibri"/>
                <a:cs typeface="Calibri"/>
              </a:rPr>
              <a:t>ç</a:t>
            </a:r>
            <a:r>
              <a:rPr sz="2400" spc="0" dirty="0" smtClean="0">
                <a:latin typeface="Calibri"/>
                <a:cs typeface="Calibri"/>
              </a:rPr>
              <a:t>ili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ol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işi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ö</a:t>
            </a:r>
            <a:r>
              <a:rPr sz="2400" spc="15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İl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illi Eği</a:t>
            </a:r>
            <a:r>
              <a:rPr sz="2400" spc="1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im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Müdü</a:t>
            </a:r>
            <a:r>
              <a:rPr sz="2400" spc="0" dirty="0" smtClean="0">
                <a:latin typeface="Calibri"/>
                <a:cs typeface="Calibri"/>
              </a:rPr>
              <a:t>rl</a:t>
            </a:r>
            <a:r>
              <a:rPr sz="2400" spc="10" dirty="0" smtClean="0">
                <a:latin typeface="Calibri"/>
                <a:cs typeface="Calibri"/>
              </a:rPr>
              <a:t>ü</a:t>
            </a:r>
            <a:r>
              <a:rPr sz="2400" spc="0" dirty="0" smtClean="0">
                <a:latin typeface="Calibri"/>
                <a:cs typeface="Calibri"/>
              </a:rPr>
              <a:t>ğü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45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-5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esmi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ile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45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ımı</a:t>
            </a:r>
            <a:r>
              <a:rPr sz="2400" spc="-35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ö</a:t>
            </a:r>
            <a:r>
              <a:rPr sz="2400" spc="15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erilen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ep 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el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40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5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un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10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S(</a:t>
            </a:r>
            <a:r>
              <a:rPr sz="2400" spc="-2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ısa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mesa</a:t>
            </a:r>
            <a:r>
              <a:rPr sz="2400" spc="5" dirty="0" smtClean="0">
                <a:latin typeface="Calibri"/>
                <a:cs typeface="Calibri"/>
              </a:rPr>
              <a:t>j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56870" marR="532130">
              <a:lnSpc>
                <a:spcPts val="2880"/>
              </a:lnSpc>
              <a:spcBef>
                <a:spcPts val="95"/>
              </a:spcBef>
            </a:pPr>
            <a:r>
              <a:rPr sz="2400" spc="-6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alıyla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el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şi</a:t>
            </a:r>
            <a:r>
              <a:rPr sz="2400" spc="5" dirty="0" smtClean="0">
                <a:latin typeface="Calibri"/>
                <a:cs typeface="Calibri"/>
              </a:rPr>
              <a:t>f</a:t>
            </a:r>
            <a:r>
              <a:rPr sz="2400" spc="-25" dirty="0" smtClean="0">
                <a:latin typeface="Calibri"/>
                <a:cs typeface="Calibri"/>
              </a:rPr>
              <a:t>r</a:t>
            </a:r>
            <a:r>
              <a:rPr sz="2400" spc="-2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y</a:t>
            </a:r>
            <a:r>
              <a:rPr sz="2400" spc="-10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3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30" dirty="0" smtClean="0">
                <a:latin typeface="Calibri"/>
                <a:cs typeface="Calibri"/>
              </a:rPr>
              <a:t>S</a:t>
            </a:r>
            <a:r>
              <a:rPr sz="2400" spc="5" dirty="0" smtClean="0">
                <a:latin typeface="Calibri"/>
                <a:cs typeface="Calibri"/>
              </a:rPr>
              <a:t>-</a:t>
            </a:r>
            <a:r>
              <a:rPr sz="2400" spc="-6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b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 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5" dirty="0" smtClean="0">
                <a:latin typeface="Calibri"/>
                <a:cs typeface="Calibri"/>
              </a:rPr>
              <a:t>d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5" dirty="0" smtClean="0">
                <a:latin typeface="Calibri"/>
                <a:cs typeface="Calibri"/>
              </a:rPr>
              <a:t>ün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giriş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60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ıla</a:t>
            </a:r>
            <a:r>
              <a:rPr sz="2400" spc="10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ilece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22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3559" y="1728216"/>
            <a:ext cx="3520439" cy="4562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4932" y="2375916"/>
            <a:ext cx="1435608" cy="1371600"/>
          </a:xfrm>
          <a:custGeom>
            <a:avLst/>
            <a:gdLst/>
            <a:ahLst/>
            <a:cxnLst/>
            <a:rect l="l" t="t" r="r" b="b"/>
            <a:pathLst>
              <a:path w="1435607" h="1371600">
                <a:moveTo>
                  <a:pt x="0" y="685800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4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800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4" y="1371600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6547" y="3201923"/>
            <a:ext cx="1432559" cy="1371600"/>
          </a:xfrm>
          <a:custGeom>
            <a:avLst/>
            <a:gdLst/>
            <a:ahLst/>
            <a:cxnLst/>
            <a:rect l="l" t="t" r="r" b="b"/>
            <a:pathLst>
              <a:path w="1432559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59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7115" y="3189732"/>
            <a:ext cx="1435608" cy="1371599"/>
          </a:xfrm>
          <a:custGeom>
            <a:avLst/>
            <a:gdLst/>
            <a:ahLst/>
            <a:cxnLst/>
            <a:rect l="l" t="t" r="r" b="b"/>
            <a:pathLst>
              <a:path w="1435608" h="1371600">
                <a:moveTo>
                  <a:pt x="0" y="685799"/>
                </a:moveTo>
                <a:lnTo>
                  <a:pt x="2379" y="629559"/>
                </a:lnTo>
                <a:lnTo>
                  <a:pt x="9393" y="574570"/>
                </a:lnTo>
                <a:lnTo>
                  <a:pt x="20857" y="521008"/>
                </a:lnTo>
                <a:lnTo>
                  <a:pt x="36588" y="469050"/>
                </a:lnTo>
                <a:lnTo>
                  <a:pt x="56399" y="418873"/>
                </a:lnTo>
                <a:lnTo>
                  <a:pt x="80108" y="370654"/>
                </a:lnTo>
                <a:lnTo>
                  <a:pt x="107528" y="324568"/>
                </a:lnTo>
                <a:lnTo>
                  <a:pt x="138476" y="280793"/>
                </a:lnTo>
                <a:lnTo>
                  <a:pt x="172767" y="239506"/>
                </a:lnTo>
                <a:lnTo>
                  <a:pt x="210216" y="200882"/>
                </a:lnTo>
                <a:lnTo>
                  <a:pt x="250639" y="165098"/>
                </a:lnTo>
                <a:lnTo>
                  <a:pt x="293851" y="132331"/>
                </a:lnTo>
                <a:lnTo>
                  <a:pt x="339668" y="102758"/>
                </a:lnTo>
                <a:lnTo>
                  <a:pt x="387904" y="76555"/>
                </a:lnTo>
                <a:lnTo>
                  <a:pt x="438376" y="53899"/>
                </a:lnTo>
                <a:lnTo>
                  <a:pt x="490898" y="34966"/>
                </a:lnTo>
                <a:lnTo>
                  <a:pt x="545287" y="19933"/>
                </a:lnTo>
                <a:lnTo>
                  <a:pt x="601357" y="8977"/>
                </a:lnTo>
                <a:lnTo>
                  <a:pt x="658924" y="2273"/>
                </a:lnTo>
                <a:lnTo>
                  <a:pt x="717804" y="0"/>
                </a:lnTo>
                <a:lnTo>
                  <a:pt x="776683" y="2273"/>
                </a:lnTo>
                <a:lnTo>
                  <a:pt x="834250" y="8977"/>
                </a:lnTo>
                <a:lnTo>
                  <a:pt x="890320" y="19933"/>
                </a:lnTo>
                <a:lnTo>
                  <a:pt x="944709" y="34966"/>
                </a:lnTo>
                <a:lnTo>
                  <a:pt x="997231" y="53899"/>
                </a:lnTo>
                <a:lnTo>
                  <a:pt x="1047703" y="76555"/>
                </a:lnTo>
                <a:lnTo>
                  <a:pt x="1095939" y="102758"/>
                </a:lnTo>
                <a:lnTo>
                  <a:pt x="1141756" y="132331"/>
                </a:lnTo>
                <a:lnTo>
                  <a:pt x="1184968" y="165098"/>
                </a:lnTo>
                <a:lnTo>
                  <a:pt x="1225391" y="200882"/>
                </a:lnTo>
                <a:lnTo>
                  <a:pt x="1262840" y="239506"/>
                </a:lnTo>
                <a:lnTo>
                  <a:pt x="1297131" y="280793"/>
                </a:lnTo>
                <a:lnTo>
                  <a:pt x="1328079" y="324568"/>
                </a:lnTo>
                <a:lnTo>
                  <a:pt x="1355499" y="370654"/>
                </a:lnTo>
                <a:lnTo>
                  <a:pt x="1379208" y="418873"/>
                </a:lnTo>
                <a:lnTo>
                  <a:pt x="1399019" y="469050"/>
                </a:lnTo>
                <a:lnTo>
                  <a:pt x="1414750" y="521008"/>
                </a:lnTo>
                <a:lnTo>
                  <a:pt x="1426214" y="574570"/>
                </a:lnTo>
                <a:lnTo>
                  <a:pt x="1433228" y="629559"/>
                </a:lnTo>
                <a:lnTo>
                  <a:pt x="1435608" y="685799"/>
                </a:lnTo>
                <a:lnTo>
                  <a:pt x="1433228" y="742040"/>
                </a:lnTo>
                <a:lnTo>
                  <a:pt x="1426214" y="797029"/>
                </a:lnTo>
                <a:lnTo>
                  <a:pt x="1414750" y="850591"/>
                </a:lnTo>
                <a:lnTo>
                  <a:pt x="1399019" y="902549"/>
                </a:lnTo>
                <a:lnTo>
                  <a:pt x="1379208" y="952726"/>
                </a:lnTo>
                <a:lnTo>
                  <a:pt x="1355499" y="1000945"/>
                </a:lnTo>
                <a:lnTo>
                  <a:pt x="1328079" y="1047031"/>
                </a:lnTo>
                <a:lnTo>
                  <a:pt x="1297131" y="1090806"/>
                </a:lnTo>
                <a:lnTo>
                  <a:pt x="1262840" y="1132093"/>
                </a:lnTo>
                <a:lnTo>
                  <a:pt x="1225391" y="1170717"/>
                </a:lnTo>
                <a:lnTo>
                  <a:pt x="1184968" y="1206501"/>
                </a:lnTo>
                <a:lnTo>
                  <a:pt x="1141756" y="1239268"/>
                </a:lnTo>
                <a:lnTo>
                  <a:pt x="1095939" y="1268841"/>
                </a:lnTo>
                <a:lnTo>
                  <a:pt x="1047703" y="1295044"/>
                </a:lnTo>
                <a:lnTo>
                  <a:pt x="997231" y="1317700"/>
                </a:lnTo>
                <a:lnTo>
                  <a:pt x="944709" y="1336633"/>
                </a:lnTo>
                <a:lnTo>
                  <a:pt x="890320" y="1351666"/>
                </a:lnTo>
                <a:lnTo>
                  <a:pt x="834250" y="1362622"/>
                </a:lnTo>
                <a:lnTo>
                  <a:pt x="776683" y="1369326"/>
                </a:lnTo>
                <a:lnTo>
                  <a:pt x="717804" y="1371599"/>
                </a:lnTo>
                <a:lnTo>
                  <a:pt x="658924" y="1369326"/>
                </a:lnTo>
                <a:lnTo>
                  <a:pt x="601357" y="1362622"/>
                </a:lnTo>
                <a:lnTo>
                  <a:pt x="545287" y="1351666"/>
                </a:lnTo>
                <a:lnTo>
                  <a:pt x="490898" y="1336633"/>
                </a:lnTo>
                <a:lnTo>
                  <a:pt x="438376" y="1317700"/>
                </a:lnTo>
                <a:lnTo>
                  <a:pt x="387904" y="1295044"/>
                </a:lnTo>
                <a:lnTo>
                  <a:pt x="339668" y="1268841"/>
                </a:lnTo>
                <a:lnTo>
                  <a:pt x="293851" y="1239268"/>
                </a:lnTo>
                <a:lnTo>
                  <a:pt x="250639" y="1206501"/>
                </a:lnTo>
                <a:lnTo>
                  <a:pt x="210216" y="1170717"/>
                </a:lnTo>
                <a:lnTo>
                  <a:pt x="172767" y="1132093"/>
                </a:lnTo>
                <a:lnTo>
                  <a:pt x="138476" y="1090806"/>
                </a:lnTo>
                <a:lnTo>
                  <a:pt x="107528" y="1047031"/>
                </a:lnTo>
                <a:lnTo>
                  <a:pt x="80108" y="1000945"/>
                </a:lnTo>
                <a:lnTo>
                  <a:pt x="56399" y="952726"/>
                </a:lnTo>
                <a:lnTo>
                  <a:pt x="36588" y="902549"/>
                </a:lnTo>
                <a:lnTo>
                  <a:pt x="20857" y="850591"/>
                </a:lnTo>
                <a:lnTo>
                  <a:pt x="9393" y="797029"/>
                </a:lnTo>
                <a:lnTo>
                  <a:pt x="2379" y="742040"/>
                </a:lnTo>
                <a:lnTo>
                  <a:pt x="0" y="685799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348" y="2369820"/>
            <a:ext cx="4812792" cy="2121407"/>
          </a:xfrm>
          <a:custGeom>
            <a:avLst/>
            <a:gdLst/>
            <a:ahLst/>
            <a:cxnLst/>
            <a:rect l="l" t="t" r="r" b="b"/>
            <a:pathLst>
              <a:path w="4812792" h="2121407">
                <a:moveTo>
                  <a:pt x="0" y="1060703"/>
                </a:moveTo>
                <a:lnTo>
                  <a:pt x="7976" y="973704"/>
                </a:lnTo>
                <a:lnTo>
                  <a:pt x="31494" y="888642"/>
                </a:lnTo>
                <a:lnTo>
                  <a:pt x="69934" y="805791"/>
                </a:lnTo>
                <a:lnTo>
                  <a:pt x="122675" y="725423"/>
                </a:lnTo>
                <a:lnTo>
                  <a:pt x="189101" y="647813"/>
                </a:lnTo>
                <a:lnTo>
                  <a:pt x="268590" y="573231"/>
                </a:lnTo>
                <a:lnTo>
                  <a:pt x="360524" y="501952"/>
                </a:lnTo>
                <a:lnTo>
                  <a:pt x="464283" y="434248"/>
                </a:lnTo>
                <a:lnTo>
                  <a:pt x="579249" y="370392"/>
                </a:lnTo>
                <a:lnTo>
                  <a:pt x="704802" y="310657"/>
                </a:lnTo>
                <a:lnTo>
                  <a:pt x="840323" y="255316"/>
                </a:lnTo>
                <a:lnTo>
                  <a:pt x="985192" y="204642"/>
                </a:lnTo>
                <a:lnTo>
                  <a:pt x="1138791" y="158908"/>
                </a:lnTo>
                <a:lnTo>
                  <a:pt x="1300501" y="118386"/>
                </a:lnTo>
                <a:lnTo>
                  <a:pt x="1469701" y="83349"/>
                </a:lnTo>
                <a:lnTo>
                  <a:pt x="1645773" y="54071"/>
                </a:lnTo>
                <a:lnTo>
                  <a:pt x="1828098" y="30824"/>
                </a:lnTo>
                <a:lnTo>
                  <a:pt x="2016056" y="13881"/>
                </a:lnTo>
                <a:lnTo>
                  <a:pt x="2209028" y="3515"/>
                </a:lnTo>
                <a:lnTo>
                  <a:pt x="2406396" y="0"/>
                </a:lnTo>
                <a:lnTo>
                  <a:pt x="2603763" y="3515"/>
                </a:lnTo>
                <a:lnTo>
                  <a:pt x="2796735" y="13881"/>
                </a:lnTo>
                <a:lnTo>
                  <a:pt x="2984693" y="30824"/>
                </a:lnTo>
                <a:lnTo>
                  <a:pt x="3167018" y="54071"/>
                </a:lnTo>
                <a:lnTo>
                  <a:pt x="3343090" y="83349"/>
                </a:lnTo>
                <a:lnTo>
                  <a:pt x="3512290" y="118386"/>
                </a:lnTo>
                <a:lnTo>
                  <a:pt x="3674000" y="158908"/>
                </a:lnTo>
                <a:lnTo>
                  <a:pt x="3827599" y="204642"/>
                </a:lnTo>
                <a:lnTo>
                  <a:pt x="3972468" y="255316"/>
                </a:lnTo>
                <a:lnTo>
                  <a:pt x="4107989" y="310657"/>
                </a:lnTo>
                <a:lnTo>
                  <a:pt x="4233542" y="370392"/>
                </a:lnTo>
                <a:lnTo>
                  <a:pt x="4348508" y="434248"/>
                </a:lnTo>
                <a:lnTo>
                  <a:pt x="4452267" y="501952"/>
                </a:lnTo>
                <a:lnTo>
                  <a:pt x="4544201" y="573231"/>
                </a:lnTo>
                <a:lnTo>
                  <a:pt x="4623690" y="647813"/>
                </a:lnTo>
                <a:lnTo>
                  <a:pt x="4690116" y="725423"/>
                </a:lnTo>
                <a:lnTo>
                  <a:pt x="4742857" y="805791"/>
                </a:lnTo>
                <a:lnTo>
                  <a:pt x="4781297" y="888642"/>
                </a:lnTo>
                <a:lnTo>
                  <a:pt x="4804815" y="973704"/>
                </a:lnTo>
                <a:lnTo>
                  <a:pt x="4812792" y="1060703"/>
                </a:lnTo>
                <a:lnTo>
                  <a:pt x="4804815" y="1147703"/>
                </a:lnTo>
                <a:lnTo>
                  <a:pt x="4781297" y="1232765"/>
                </a:lnTo>
                <a:lnTo>
                  <a:pt x="4742857" y="1315616"/>
                </a:lnTo>
                <a:lnTo>
                  <a:pt x="4690116" y="1395983"/>
                </a:lnTo>
                <a:lnTo>
                  <a:pt x="4623690" y="1473594"/>
                </a:lnTo>
                <a:lnTo>
                  <a:pt x="4544201" y="1548176"/>
                </a:lnTo>
                <a:lnTo>
                  <a:pt x="4452267" y="1619455"/>
                </a:lnTo>
                <a:lnTo>
                  <a:pt x="4348508" y="1687159"/>
                </a:lnTo>
                <a:lnTo>
                  <a:pt x="4233542" y="1751015"/>
                </a:lnTo>
                <a:lnTo>
                  <a:pt x="4107989" y="1810750"/>
                </a:lnTo>
                <a:lnTo>
                  <a:pt x="3972468" y="1866091"/>
                </a:lnTo>
                <a:lnTo>
                  <a:pt x="3827599" y="1916765"/>
                </a:lnTo>
                <a:lnTo>
                  <a:pt x="3674000" y="1962499"/>
                </a:lnTo>
                <a:lnTo>
                  <a:pt x="3512290" y="2003021"/>
                </a:lnTo>
                <a:lnTo>
                  <a:pt x="3343090" y="2038058"/>
                </a:lnTo>
                <a:lnTo>
                  <a:pt x="3167018" y="2067336"/>
                </a:lnTo>
                <a:lnTo>
                  <a:pt x="2984693" y="2090583"/>
                </a:lnTo>
                <a:lnTo>
                  <a:pt x="2796735" y="2107526"/>
                </a:lnTo>
                <a:lnTo>
                  <a:pt x="2603763" y="2117892"/>
                </a:lnTo>
                <a:lnTo>
                  <a:pt x="2406396" y="2121407"/>
                </a:lnTo>
                <a:lnTo>
                  <a:pt x="2209028" y="2117892"/>
                </a:lnTo>
                <a:lnTo>
                  <a:pt x="2016056" y="2107526"/>
                </a:lnTo>
                <a:lnTo>
                  <a:pt x="1828098" y="2090583"/>
                </a:lnTo>
                <a:lnTo>
                  <a:pt x="1645773" y="2067336"/>
                </a:lnTo>
                <a:lnTo>
                  <a:pt x="1469701" y="2038058"/>
                </a:lnTo>
                <a:lnTo>
                  <a:pt x="1300501" y="2003021"/>
                </a:lnTo>
                <a:lnTo>
                  <a:pt x="1138791" y="1962499"/>
                </a:lnTo>
                <a:lnTo>
                  <a:pt x="985192" y="1916765"/>
                </a:lnTo>
                <a:lnTo>
                  <a:pt x="840323" y="1866091"/>
                </a:lnTo>
                <a:lnTo>
                  <a:pt x="704802" y="1810750"/>
                </a:lnTo>
                <a:lnTo>
                  <a:pt x="579249" y="1751015"/>
                </a:lnTo>
                <a:lnTo>
                  <a:pt x="464283" y="1687159"/>
                </a:lnTo>
                <a:lnTo>
                  <a:pt x="360524" y="1619455"/>
                </a:lnTo>
                <a:lnTo>
                  <a:pt x="268590" y="1548176"/>
                </a:lnTo>
                <a:lnTo>
                  <a:pt x="189101" y="1473594"/>
                </a:lnTo>
                <a:lnTo>
                  <a:pt x="122675" y="1395983"/>
                </a:lnTo>
                <a:lnTo>
                  <a:pt x="69934" y="1315616"/>
                </a:lnTo>
                <a:lnTo>
                  <a:pt x="31494" y="1232765"/>
                </a:lnTo>
                <a:lnTo>
                  <a:pt x="7976" y="1147703"/>
                </a:lnTo>
                <a:lnTo>
                  <a:pt x="0" y="1060703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74748" y="1702307"/>
            <a:ext cx="1432560" cy="1371600"/>
          </a:xfrm>
          <a:custGeom>
            <a:avLst/>
            <a:gdLst/>
            <a:ahLst/>
            <a:cxnLst/>
            <a:rect l="l" t="t" r="r" b="b"/>
            <a:pathLst>
              <a:path w="1432560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60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4747" y="1702307"/>
            <a:ext cx="1432559" cy="1371600"/>
          </a:xfrm>
          <a:custGeom>
            <a:avLst/>
            <a:gdLst/>
            <a:ahLst/>
            <a:cxnLst/>
            <a:rect l="l" t="t" r="r" b="b"/>
            <a:pathLst>
              <a:path w="1432559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59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0"/>
            <a:ext cx="5145023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36748" y="1031747"/>
            <a:ext cx="1432560" cy="1371600"/>
          </a:xfrm>
          <a:custGeom>
            <a:avLst/>
            <a:gdLst/>
            <a:ahLst/>
            <a:cxnLst/>
            <a:rect l="l" t="t" r="r" b="b"/>
            <a:pathLst>
              <a:path w="1432560" h="1371600">
                <a:moveTo>
                  <a:pt x="0" y="685800"/>
                </a:moveTo>
                <a:lnTo>
                  <a:pt x="2374" y="629559"/>
                </a:lnTo>
                <a:lnTo>
                  <a:pt x="9374" y="574570"/>
                </a:lnTo>
                <a:lnTo>
                  <a:pt x="20816" y="521008"/>
                </a:lnTo>
                <a:lnTo>
                  <a:pt x="36515" y="469050"/>
                </a:lnTo>
                <a:lnTo>
                  <a:pt x="56286" y="418873"/>
                </a:lnTo>
                <a:lnTo>
                  <a:pt x="79947" y="370654"/>
                </a:lnTo>
                <a:lnTo>
                  <a:pt x="107311" y="324568"/>
                </a:lnTo>
                <a:lnTo>
                  <a:pt x="138196" y="280793"/>
                </a:lnTo>
                <a:lnTo>
                  <a:pt x="172416" y="239506"/>
                </a:lnTo>
                <a:lnTo>
                  <a:pt x="209788" y="200882"/>
                </a:lnTo>
                <a:lnTo>
                  <a:pt x="250126" y="165098"/>
                </a:lnTo>
                <a:lnTo>
                  <a:pt x="293248" y="132331"/>
                </a:lnTo>
                <a:lnTo>
                  <a:pt x="338967" y="102758"/>
                </a:lnTo>
                <a:lnTo>
                  <a:pt x="387101" y="76555"/>
                </a:lnTo>
                <a:lnTo>
                  <a:pt x="437465" y="53899"/>
                </a:lnTo>
                <a:lnTo>
                  <a:pt x="489874" y="34966"/>
                </a:lnTo>
                <a:lnTo>
                  <a:pt x="544144" y="19933"/>
                </a:lnTo>
                <a:lnTo>
                  <a:pt x="600092" y="8977"/>
                </a:lnTo>
                <a:lnTo>
                  <a:pt x="657531" y="2273"/>
                </a:lnTo>
                <a:lnTo>
                  <a:pt x="716279" y="0"/>
                </a:lnTo>
                <a:lnTo>
                  <a:pt x="775028" y="2273"/>
                </a:lnTo>
                <a:lnTo>
                  <a:pt x="832467" y="8977"/>
                </a:lnTo>
                <a:lnTo>
                  <a:pt x="888415" y="19933"/>
                </a:lnTo>
                <a:lnTo>
                  <a:pt x="942685" y="34966"/>
                </a:lnTo>
                <a:lnTo>
                  <a:pt x="995094" y="53899"/>
                </a:lnTo>
                <a:lnTo>
                  <a:pt x="1045458" y="76555"/>
                </a:lnTo>
                <a:lnTo>
                  <a:pt x="1093592" y="102758"/>
                </a:lnTo>
                <a:lnTo>
                  <a:pt x="1139311" y="132331"/>
                </a:lnTo>
                <a:lnTo>
                  <a:pt x="1182433" y="165098"/>
                </a:lnTo>
                <a:lnTo>
                  <a:pt x="1222771" y="200882"/>
                </a:lnTo>
                <a:lnTo>
                  <a:pt x="1260143" y="239506"/>
                </a:lnTo>
                <a:lnTo>
                  <a:pt x="1294363" y="280793"/>
                </a:lnTo>
                <a:lnTo>
                  <a:pt x="1325248" y="324568"/>
                </a:lnTo>
                <a:lnTo>
                  <a:pt x="1352612" y="370654"/>
                </a:lnTo>
                <a:lnTo>
                  <a:pt x="1376273" y="418873"/>
                </a:lnTo>
                <a:lnTo>
                  <a:pt x="1396044" y="469050"/>
                </a:lnTo>
                <a:lnTo>
                  <a:pt x="1411743" y="521008"/>
                </a:lnTo>
                <a:lnTo>
                  <a:pt x="1423185" y="574570"/>
                </a:lnTo>
                <a:lnTo>
                  <a:pt x="1430185" y="629559"/>
                </a:lnTo>
                <a:lnTo>
                  <a:pt x="1432560" y="685800"/>
                </a:lnTo>
                <a:lnTo>
                  <a:pt x="1430185" y="742040"/>
                </a:lnTo>
                <a:lnTo>
                  <a:pt x="1423185" y="797029"/>
                </a:lnTo>
                <a:lnTo>
                  <a:pt x="1411743" y="850591"/>
                </a:lnTo>
                <a:lnTo>
                  <a:pt x="1396044" y="902549"/>
                </a:lnTo>
                <a:lnTo>
                  <a:pt x="1376273" y="952726"/>
                </a:lnTo>
                <a:lnTo>
                  <a:pt x="1352612" y="1000945"/>
                </a:lnTo>
                <a:lnTo>
                  <a:pt x="1325248" y="1047031"/>
                </a:lnTo>
                <a:lnTo>
                  <a:pt x="1294363" y="1090806"/>
                </a:lnTo>
                <a:lnTo>
                  <a:pt x="1260143" y="1132093"/>
                </a:lnTo>
                <a:lnTo>
                  <a:pt x="1222771" y="1170717"/>
                </a:lnTo>
                <a:lnTo>
                  <a:pt x="1182433" y="1206501"/>
                </a:lnTo>
                <a:lnTo>
                  <a:pt x="1139311" y="1239268"/>
                </a:lnTo>
                <a:lnTo>
                  <a:pt x="1093592" y="1268841"/>
                </a:lnTo>
                <a:lnTo>
                  <a:pt x="1045458" y="1295044"/>
                </a:lnTo>
                <a:lnTo>
                  <a:pt x="995094" y="1317700"/>
                </a:lnTo>
                <a:lnTo>
                  <a:pt x="942685" y="1336633"/>
                </a:lnTo>
                <a:lnTo>
                  <a:pt x="888415" y="1351666"/>
                </a:lnTo>
                <a:lnTo>
                  <a:pt x="832467" y="1362622"/>
                </a:lnTo>
                <a:lnTo>
                  <a:pt x="775028" y="1369326"/>
                </a:lnTo>
                <a:lnTo>
                  <a:pt x="716279" y="1371600"/>
                </a:lnTo>
                <a:lnTo>
                  <a:pt x="657531" y="1369326"/>
                </a:lnTo>
                <a:lnTo>
                  <a:pt x="600092" y="1362622"/>
                </a:lnTo>
                <a:lnTo>
                  <a:pt x="544144" y="1351666"/>
                </a:lnTo>
                <a:lnTo>
                  <a:pt x="489874" y="1336633"/>
                </a:lnTo>
                <a:lnTo>
                  <a:pt x="437465" y="1317700"/>
                </a:lnTo>
                <a:lnTo>
                  <a:pt x="387101" y="1295044"/>
                </a:lnTo>
                <a:lnTo>
                  <a:pt x="338967" y="1268841"/>
                </a:lnTo>
                <a:lnTo>
                  <a:pt x="293248" y="1239268"/>
                </a:lnTo>
                <a:lnTo>
                  <a:pt x="250126" y="1206501"/>
                </a:lnTo>
                <a:lnTo>
                  <a:pt x="209788" y="1170717"/>
                </a:lnTo>
                <a:lnTo>
                  <a:pt x="172416" y="1132093"/>
                </a:lnTo>
                <a:lnTo>
                  <a:pt x="138196" y="1090806"/>
                </a:lnTo>
                <a:lnTo>
                  <a:pt x="107311" y="1047031"/>
                </a:lnTo>
                <a:lnTo>
                  <a:pt x="79947" y="1000945"/>
                </a:lnTo>
                <a:lnTo>
                  <a:pt x="56286" y="952726"/>
                </a:lnTo>
                <a:lnTo>
                  <a:pt x="36515" y="902549"/>
                </a:lnTo>
                <a:lnTo>
                  <a:pt x="20816" y="850591"/>
                </a:lnTo>
                <a:lnTo>
                  <a:pt x="9374" y="797029"/>
                </a:lnTo>
                <a:lnTo>
                  <a:pt x="2374" y="742040"/>
                </a:lnTo>
                <a:lnTo>
                  <a:pt x="0" y="685800"/>
                </a:lnTo>
                <a:close/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9086" y="2161540"/>
            <a:ext cx="7407275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7410" marR="12700" indent="-2125345">
              <a:lnSpc>
                <a:spcPct val="100000"/>
              </a:lnSpc>
            </a:pPr>
            <a:r>
              <a:rPr sz="4400" spc="-20" dirty="0" smtClean="0">
                <a:latin typeface="Calibri"/>
                <a:cs typeface="Calibri"/>
              </a:rPr>
              <a:t>Arı</a:t>
            </a:r>
            <a:r>
              <a:rPr sz="4400" spc="-100" dirty="0" smtClean="0">
                <a:latin typeface="Calibri"/>
                <a:cs typeface="Calibri"/>
              </a:rPr>
              <a:t>z</a:t>
            </a:r>
            <a:r>
              <a:rPr sz="4400" spc="-25" dirty="0" smtClean="0">
                <a:latin typeface="Calibri"/>
                <a:cs typeface="Calibri"/>
              </a:rPr>
              <a:t>a</a:t>
            </a:r>
            <a:r>
              <a:rPr sz="4400" spc="35" dirty="0" smtClean="0">
                <a:latin typeface="Calibri"/>
                <a:cs typeface="Calibri"/>
              </a:rPr>
              <a:t> </a:t>
            </a:r>
            <a:r>
              <a:rPr sz="4400" spc="-25" dirty="0" smtClean="0">
                <a:latin typeface="Calibri"/>
                <a:cs typeface="Calibri"/>
              </a:rPr>
              <a:t>duru</a:t>
            </a:r>
            <a:r>
              <a:rPr sz="4400" spc="-50" dirty="0" smtClean="0">
                <a:latin typeface="Calibri"/>
                <a:cs typeface="Calibri"/>
              </a:rPr>
              <a:t>m</a:t>
            </a:r>
            <a:r>
              <a:rPr sz="4400" spc="-25" dirty="0" smtClean="0">
                <a:latin typeface="Calibri"/>
                <a:cs typeface="Calibri"/>
              </a:rPr>
              <a:t>unda</a:t>
            </a:r>
            <a:r>
              <a:rPr sz="4400" spc="55" dirty="0" smtClean="0">
                <a:latin typeface="Calibri"/>
                <a:cs typeface="Calibri"/>
              </a:rPr>
              <a:t> </a:t>
            </a:r>
            <a:r>
              <a:rPr sz="4400" spc="-95" dirty="0" smtClean="0">
                <a:latin typeface="Calibri"/>
                <a:cs typeface="Calibri"/>
              </a:rPr>
              <a:t>y</a:t>
            </a:r>
            <a:r>
              <a:rPr sz="4400" spc="-20" dirty="0" smtClean="0">
                <a:latin typeface="Calibri"/>
                <a:cs typeface="Calibri"/>
              </a:rPr>
              <a:t>apıla</a:t>
            </a:r>
            <a:r>
              <a:rPr sz="4400" spc="-75" dirty="0" smtClean="0">
                <a:latin typeface="Calibri"/>
                <a:cs typeface="Calibri"/>
              </a:rPr>
              <a:t>c</a:t>
            </a:r>
            <a:r>
              <a:rPr sz="4400" spc="-20" dirty="0" smtClean="0">
                <a:latin typeface="Calibri"/>
                <a:cs typeface="Calibri"/>
              </a:rPr>
              <a:t>aklar</a:t>
            </a:r>
            <a:r>
              <a:rPr sz="4400" spc="60" dirty="0" smtClean="0">
                <a:latin typeface="Calibri"/>
                <a:cs typeface="Calibri"/>
              </a:rPr>
              <a:t> </a:t>
            </a:r>
            <a:r>
              <a:rPr sz="4400" spc="-65" dirty="0" smtClean="0">
                <a:latin typeface="Calibri"/>
                <a:cs typeface="Calibri"/>
              </a:rPr>
              <a:t>v</a:t>
            </a:r>
            <a:r>
              <a:rPr sz="4400" spc="-25" dirty="0" smtClean="0">
                <a:latin typeface="Calibri"/>
                <a:cs typeface="Calibri"/>
              </a:rPr>
              <a:t>e</a:t>
            </a:r>
            <a:r>
              <a:rPr sz="4400" spc="-20" dirty="0" smtClean="0">
                <a:latin typeface="Calibri"/>
                <a:cs typeface="Calibri"/>
              </a:rPr>
              <a:t> Ga</a:t>
            </a:r>
            <a:r>
              <a:rPr sz="4400" spc="-120" dirty="0" smtClean="0">
                <a:latin typeface="Calibri"/>
                <a:cs typeface="Calibri"/>
              </a:rPr>
              <a:t>r</a:t>
            </a:r>
            <a:r>
              <a:rPr sz="4400" spc="-25" dirty="0" smtClean="0">
                <a:latin typeface="Calibri"/>
                <a:cs typeface="Calibri"/>
              </a:rPr>
              <a:t>a</a:t>
            </a:r>
            <a:r>
              <a:rPr sz="4400" spc="-65" dirty="0" smtClean="0">
                <a:latin typeface="Calibri"/>
                <a:cs typeface="Calibri"/>
              </a:rPr>
              <a:t>n</a:t>
            </a:r>
            <a:r>
              <a:rPr sz="4400" spc="0" dirty="0" smtClean="0">
                <a:latin typeface="Calibri"/>
                <a:cs typeface="Calibri"/>
              </a:rPr>
              <a:t>ti</a:t>
            </a:r>
            <a:r>
              <a:rPr sz="4400" spc="45" dirty="0" smtClean="0">
                <a:latin typeface="Calibri"/>
                <a:cs typeface="Calibri"/>
              </a:rPr>
              <a:t> </a:t>
            </a:r>
            <a:r>
              <a:rPr sz="4400" spc="-25" dirty="0" smtClean="0">
                <a:latin typeface="Calibri"/>
                <a:cs typeface="Calibri"/>
              </a:rPr>
              <a:t>sü</a:t>
            </a:r>
            <a:r>
              <a:rPr sz="4400" spc="-60" dirty="0" smtClean="0">
                <a:latin typeface="Calibri"/>
                <a:cs typeface="Calibri"/>
              </a:rPr>
              <a:t>r</a:t>
            </a:r>
            <a:r>
              <a:rPr sz="4400" spc="-20" dirty="0" smtClean="0">
                <a:latin typeface="Calibri"/>
                <a:cs typeface="Calibri"/>
              </a:rPr>
              <a:t>esi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541" rIns="0" bIns="0" rtlCol="0">
            <a:noAutofit/>
          </a:bodyPr>
          <a:lstStyle/>
          <a:p>
            <a:pPr marL="2634615">
              <a:lnSpc>
                <a:spcPct val="100000"/>
              </a:lnSpc>
            </a:pPr>
            <a:r>
              <a:rPr sz="4400" b="1" spc="-250" dirty="0" smtClean="0">
                <a:latin typeface="Calibri"/>
                <a:cs typeface="Calibri"/>
              </a:rPr>
              <a:t>V</a:t>
            </a:r>
            <a:r>
              <a:rPr sz="4400" b="1" spc="-25" dirty="0" smtClean="0">
                <a:latin typeface="Calibri"/>
                <a:cs typeface="Calibri"/>
              </a:rPr>
              <a:t>e</a:t>
            </a:r>
            <a:r>
              <a:rPr sz="4400" b="1" spc="-65" dirty="0" smtClean="0">
                <a:latin typeface="Calibri"/>
                <a:cs typeface="Calibri"/>
              </a:rPr>
              <a:t>s</a:t>
            </a:r>
            <a:r>
              <a:rPr sz="4400" b="1" spc="-80" dirty="0" smtClean="0">
                <a:latin typeface="Calibri"/>
                <a:cs typeface="Calibri"/>
              </a:rPr>
              <a:t>t</a:t>
            </a:r>
            <a:r>
              <a:rPr sz="4400" b="1" spc="-20" dirty="0" smtClean="0">
                <a:latin typeface="Calibri"/>
                <a:cs typeface="Calibri"/>
              </a:rPr>
              <a:t>el</a:t>
            </a:r>
            <a:r>
              <a:rPr sz="4400" b="1" spc="10" dirty="0" smtClean="0">
                <a:latin typeface="Calibri"/>
                <a:cs typeface="Calibri"/>
              </a:rPr>
              <a:t> </a:t>
            </a:r>
            <a:r>
              <a:rPr sz="4400" b="1" spc="-20" dirty="0" smtClean="0">
                <a:latin typeface="Calibri"/>
                <a:cs typeface="Calibri"/>
              </a:rPr>
              <a:t>Çağrı</a:t>
            </a:r>
            <a:r>
              <a:rPr sz="4400" b="1" spc="20" dirty="0" smtClean="0">
                <a:latin typeface="Calibri"/>
                <a:cs typeface="Calibri"/>
              </a:rPr>
              <a:t> </a:t>
            </a:r>
            <a:r>
              <a:rPr sz="4400" b="1" spc="-30" dirty="0" smtClean="0">
                <a:latin typeface="Calibri"/>
                <a:cs typeface="Calibri"/>
              </a:rPr>
              <a:t>Mer</a:t>
            </a:r>
            <a:r>
              <a:rPr sz="4400" b="1" spc="-135" dirty="0" smtClean="0">
                <a:latin typeface="Calibri"/>
                <a:cs typeface="Calibri"/>
              </a:rPr>
              <a:t>k</a:t>
            </a:r>
            <a:r>
              <a:rPr sz="4400" b="1" spc="-75" dirty="0" smtClean="0">
                <a:latin typeface="Calibri"/>
                <a:cs typeface="Calibri"/>
              </a:rPr>
              <a:t>e</a:t>
            </a:r>
            <a:r>
              <a:rPr sz="4400" b="1" spc="-15" dirty="0" smtClean="0">
                <a:latin typeface="Calibri"/>
                <a:cs typeface="Calibri"/>
              </a:rPr>
              <a:t>zi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2026665"/>
            <a:ext cx="7959090" cy="3141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000" spc="-85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az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5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-45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sam</a:t>
            </a:r>
            <a:r>
              <a:rPr sz="3000" spc="10" dirty="0" smtClean="0">
                <a:latin typeface="Calibri"/>
                <a:cs typeface="Calibri"/>
              </a:rPr>
              <a:t>ı</a:t>
            </a:r>
            <a:r>
              <a:rPr sz="3000" spc="5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5" dirty="0" smtClean="0">
                <a:latin typeface="Calibri"/>
                <a:cs typeface="Calibri"/>
              </a:rPr>
              <a:t>k</a:t>
            </a:r>
            <a:r>
              <a:rPr sz="3000" spc="5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5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5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7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’ler</a:t>
            </a:r>
            <a:r>
              <a:rPr sz="3000" spc="10" dirty="0" smtClean="0">
                <a:latin typeface="Calibri"/>
                <a:cs typeface="Calibri"/>
              </a:rPr>
              <a:t> </a:t>
            </a:r>
            <a:r>
              <a:rPr sz="3000" spc="-60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10" dirty="0" smtClean="0">
                <a:latin typeface="Calibri"/>
                <a:cs typeface="Calibri"/>
              </a:rPr>
              <a:t>b</a:t>
            </a:r>
            <a:r>
              <a:rPr sz="3000" spc="5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-55" dirty="0" smtClean="0">
                <a:latin typeface="Calibri"/>
                <a:cs typeface="Calibri"/>
              </a:rPr>
              <a:t>t</a:t>
            </a:r>
            <a:r>
              <a:rPr sz="3000" spc="-15" dirty="0" smtClean="0">
                <a:latin typeface="Calibri"/>
                <a:cs typeface="Calibri"/>
              </a:rPr>
              <a:t>a</a:t>
            </a:r>
            <a:r>
              <a:rPr sz="3000" spc="-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15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15" dirty="0" smtClean="0">
                <a:latin typeface="Calibri"/>
                <a:cs typeface="Calibri"/>
              </a:rPr>
              <a:t>n</a:t>
            </a:r>
            <a:r>
              <a:rPr sz="3000" spc="5" dirty="0" smtClean="0">
                <a:latin typeface="Calibri"/>
                <a:cs typeface="Calibri"/>
              </a:rPr>
              <a:t>d</a:t>
            </a:r>
            <a:r>
              <a:rPr sz="3000" spc="-20" dirty="0" smtClean="0">
                <a:latin typeface="Calibri"/>
                <a:cs typeface="Calibri"/>
              </a:rPr>
              <a:t>en</a:t>
            </a:r>
            <a:endParaRPr sz="3000">
              <a:latin typeface="Calibri"/>
              <a:cs typeface="Calibri"/>
            </a:endParaRPr>
          </a:p>
          <a:p>
            <a:pPr marL="356870">
              <a:lnSpc>
                <a:spcPts val="2880"/>
              </a:lnSpc>
            </a:pPr>
            <a:r>
              <a:rPr sz="3000" dirty="0" smtClean="0">
                <a:latin typeface="Calibri"/>
                <a:cs typeface="Calibri"/>
              </a:rPr>
              <a:t>it</a:t>
            </a:r>
            <a:r>
              <a:rPr sz="3000" spc="10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ba</a:t>
            </a:r>
            <a:r>
              <a:rPr sz="3000" spc="-5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en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30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0000"/>
                </a:solidFill>
                <a:latin typeface="Calibri"/>
                <a:cs typeface="Calibri"/>
              </a:rPr>
              <a:t>yıl </a:t>
            </a:r>
            <a:r>
              <a:rPr sz="3000" spc="-45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0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ti</a:t>
            </a:r>
            <a:r>
              <a:rPr sz="3000" spc="10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5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0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000" spc="-10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0" dirty="0" smtClean="0">
                <a:latin typeface="Calibri"/>
                <a:cs typeface="Calibri"/>
              </a:rPr>
              <a:t>ı</a:t>
            </a:r>
            <a:r>
              <a:rPr sz="3000" spc="-60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a Du</a:t>
            </a:r>
            <a:r>
              <a:rPr sz="3000" spc="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um</a:t>
            </a:r>
            <a:r>
              <a:rPr sz="3000" spc="15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10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a;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5"/>
              </a:spcBef>
              <a:buFont typeface="Arial"/>
              <a:buChar char="•"/>
            </a:pPr>
            <a:endParaRPr sz="6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000" u="heavy" spc="-25" dirty="0" smtClean="0">
                <a:solidFill>
                  <a:srgbClr val="9353C3"/>
                </a:solidFill>
                <a:latin typeface="Calibri"/>
                <a:cs typeface="Calibri"/>
              </a:rPr>
              <a:t>0800</a:t>
            </a:r>
            <a:r>
              <a:rPr sz="3000" u="heavy" spc="45" dirty="0" smtClean="0">
                <a:solidFill>
                  <a:srgbClr val="9353C3"/>
                </a:solidFill>
                <a:latin typeface="Calibri"/>
                <a:cs typeface="Calibri"/>
              </a:rPr>
              <a:t> </a:t>
            </a:r>
            <a:r>
              <a:rPr sz="3000" u="heavy" spc="-25" dirty="0" smtClean="0">
                <a:solidFill>
                  <a:srgbClr val="9353C3"/>
                </a:solidFill>
                <a:latin typeface="Calibri"/>
                <a:cs typeface="Calibri"/>
              </a:rPr>
              <a:t>21</a:t>
            </a:r>
            <a:r>
              <a:rPr sz="3000" u="heavy" spc="-20" dirty="0" smtClean="0">
                <a:solidFill>
                  <a:srgbClr val="9353C3"/>
                </a:solidFill>
                <a:latin typeface="Calibri"/>
                <a:cs typeface="Calibri"/>
              </a:rPr>
              <a:t>9</a:t>
            </a:r>
            <a:r>
              <a:rPr sz="3000" u="heavy" spc="30" dirty="0" smtClean="0">
                <a:solidFill>
                  <a:srgbClr val="9353C3"/>
                </a:solidFill>
                <a:latin typeface="Calibri"/>
                <a:cs typeface="Calibri"/>
              </a:rPr>
              <a:t> </a:t>
            </a:r>
            <a:r>
              <a:rPr sz="3000" u="heavy" spc="-25" dirty="0" smtClean="0">
                <a:solidFill>
                  <a:srgbClr val="9353C3"/>
                </a:solidFill>
                <a:latin typeface="Calibri"/>
                <a:cs typeface="Calibri"/>
              </a:rPr>
              <a:t>0</a:t>
            </a:r>
            <a:r>
              <a:rPr sz="3000" u="heavy" spc="-20" dirty="0" smtClean="0">
                <a:solidFill>
                  <a:srgbClr val="9353C3"/>
                </a:solidFill>
                <a:latin typeface="Calibri"/>
                <a:cs typeface="Calibri"/>
              </a:rPr>
              <a:t>1</a:t>
            </a:r>
            <a:r>
              <a:rPr sz="3000" u="heavy" spc="5" dirty="0" smtClean="0">
                <a:solidFill>
                  <a:srgbClr val="9353C3"/>
                </a:solidFill>
                <a:latin typeface="Calibri"/>
                <a:cs typeface="Calibri"/>
              </a:rPr>
              <a:t> </a:t>
            </a:r>
            <a:r>
              <a:rPr sz="3000" u="heavy" spc="-25" dirty="0" smtClean="0">
                <a:solidFill>
                  <a:srgbClr val="9353C3"/>
                </a:solidFill>
                <a:latin typeface="Calibri"/>
                <a:cs typeface="Calibri"/>
              </a:rPr>
              <a:t>2</a:t>
            </a:r>
            <a:r>
              <a:rPr sz="3000" u="heavy" spc="-20" dirty="0" smtClean="0">
                <a:solidFill>
                  <a:srgbClr val="9353C3"/>
                </a:solidFill>
                <a:latin typeface="Calibri"/>
                <a:cs typeface="Calibri"/>
              </a:rPr>
              <a:t>3</a:t>
            </a:r>
            <a:r>
              <a:rPr sz="3000" spc="20" dirty="0" smtClean="0">
                <a:solidFill>
                  <a:srgbClr val="9353C3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2800" spc="0" dirty="0" smtClean="0">
                <a:latin typeface="Calibri"/>
                <a:cs typeface="Calibri"/>
              </a:rPr>
              <a:t>Ü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spc="-35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tsiz</a:t>
            </a:r>
            <a:r>
              <a:rPr sz="2800" spc="1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Sad</a:t>
            </a:r>
            <a:r>
              <a:rPr sz="2800" spc="-15" dirty="0" smtClean="0">
                <a:latin typeface="Calibri"/>
                <a:cs typeface="Calibri"/>
              </a:rPr>
              <a:t>ec</a:t>
            </a:r>
            <a:r>
              <a:rPr sz="2800" spc="0" dirty="0" smtClean="0">
                <a:latin typeface="Calibri"/>
                <a:cs typeface="Calibri"/>
              </a:rPr>
              <a:t>e </a:t>
            </a:r>
            <a:r>
              <a:rPr sz="2800" spc="10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5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it</a:t>
            </a:r>
            <a:r>
              <a:rPr sz="2800" spc="-15" dirty="0" smtClean="0">
                <a:latin typeface="Calibri"/>
                <a:cs typeface="Calibri"/>
              </a:rPr>
              <a:t> h</a:t>
            </a:r>
            <a:r>
              <a:rPr sz="2800" spc="-30" dirty="0" smtClean="0">
                <a:latin typeface="Calibri"/>
                <a:cs typeface="Calibri"/>
              </a:rPr>
              <a:t>a</a:t>
            </a:r>
            <a:r>
              <a:rPr sz="2800" spc="1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000" u="heavy" spc="-15" dirty="0" smtClean="0">
                <a:solidFill>
                  <a:srgbClr val="9353C3"/>
                </a:solidFill>
                <a:latin typeface="Calibri"/>
                <a:cs typeface="Calibri"/>
              </a:rPr>
              <a:t>0850</a:t>
            </a:r>
            <a:r>
              <a:rPr sz="3000" u="heavy" spc="45" dirty="0" smtClean="0">
                <a:solidFill>
                  <a:srgbClr val="9353C3"/>
                </a:solidFill>
                <a:latin typeface="Calibri"/>
                <a:cs typeface="Calibri"/>
              </a:rPr>
              <a:t> </a:t>
            </a:r>
            <a:r>
              <a:rPr sz="3000" u="heavy" spc="-10" dirty="0" smtClean="0">
                <a:solidFill>
                  <a:srgbClr val="9353C3"/>
                </a:solidFill>
                <a:latin typeface="Calibri"/>
                <a:cs typeface="Calibri"/>
              </a:rPr>
              <a:t>22</a:t>
            </a:r>
            <a:r>
              <a:rPr sz="3000" u="heavy" spc="0" dirty="0" smtClean="0">
                <a:solidFill>
                  <a:srgbClr val="9353C3"/>
                </a:solidFill>
                <a:latin typeface="Calibri"/>
                <a:cs typeface="Calibri"/>
              </a:rPr>
              <a:t>2</a:t>
            </a:r>
            <a:r>
              <a:rPr sz="3000" u="heavy" spc="30" dirty="0" smtClean="0">
                <a:solidFill>
                  <a:srgbClr val="9353C3"/>
                </a:solidFill>
                <a:latin typeface="Calibri"/>
                <a:cs typeface="Calibri"/>
              </a:rPr>
              <a:t> </a:t>
            </a:r>
            <a:r>
              <a:rPr sz="3000" u="heavy" spc="-10" dirty="0" smtClean="0">
                <a:solidFill>
                  <a:srgbClr val="9353C3"/>
                </a:solidFill>
                <a:latin typeface="Calibri"/>
                <a:cs typeface="Calibri"/>
              </a:rPr>
              <a:t>4</a:t>
            </a:r>
            <a:r>
              <a:rPr sz="3000" u="heavy" spc="0" dirty="0" smtClean="0">
                <a:solidFill>
                  <a:srgbClr val="9353C3"/>
                </a:solidFill>
                <a:latin typeface="Calibri"/>
                <a:cs typeface="Calibri"/>
              </a:rPr>
              <a:t>8</a:t>
            </a:r>
            <a:r>
              <a:rPr sz="3000" u="heavy" spc="5" dirty="0" smtClean="0">
                <a:solidFill>
                  <a:srgbClr val="9353C3"/>
                </a:solidFill>
                <a:latin typeface="Calibri"/>
                <a:cs typeface="Calibri"/>
              </a:rPr>
              <a:t> </a:t>
            </a:r>
            <a:r>
              <a:rPr sz="3000" u="heavy" spc="-15" dirty="0" smtClean="0">
                <a:solidFill>
                  <a:srgbClr val="9353C3"/>
                </a:solidFill>
                <a:latin typeface="Calibri"/>
                <a:cs typeface="Calibri"/>
              </a:rPr>
              <a:t>7</a:t>
            </a:r>
            <a:r>
              <a:rPr sz="3000" u="heavy" spc="0" dirty="0" smtClean="0">
                <a:solidFill>
                  <a:srgbClr val="9353C3"/>
                </a:solidFill>
                <a:latin typeface="Calibri"/>
                <a:cs typeface="Calibri"/>
              </a:rPr>
              <a:t>0</a:t>
            </a:r>
            <a:r>
              <a:rPr sz="3000" spc="20" dirty="0" smtClean="0">
                <a:solidFill>
                  <a:srgbClr val="9353C3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2800" spc="-15" dirty="0" smtClean="0">
                <a:latin typeface="Calibri"/>
                <a:cs typeface="Calibri"/>
              </a:rPr>
              <a:t>Op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55" dirty="0" smtClean="0">
                <a:latin typeface="Calibri"/>
                <a:cs typeface="Calibri"/>
              </a:rPr>
              <a:t>r</a:t>
            </a:r>
            <a:r>
              <a:rPr sz="2800" spc="-30" dirty="0" smtClean="0">
                <a:latin typeface="Calibri"/>
                <a:cs typeface="Calibri"/>
              </a:rPr>
              <a:t>at</a:t>
            </a:r>
            <a:r>
              <a:rPr sz="2800" spc="0" dirty="0" smtClean="0">
                <a:latin typeface="Calibri"/>
                <a:cs typeface="Calibri"/>
              </a:rPr>
              <a:t>ö</a:t>
            </a:r>
            <a:r>
              <a:rPr sz="2800" spc="5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ünü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20" dirty="0" smtClean="0">
                <a:latin typeface="Calibri"/>
                <a:cs typeface="Calibri"/>
              </a:rPr>
              <a:t>ü</a:t>
            </a:r>
            <a:r>
              <a:rPr sz="2800" spc="0" dirty="0" smtClean="0">
                <a:latin typeface="Calibri"/>
                <a:cs typeface="Calibri"/>
              </a:rPr>
              <a:t>n Sabit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H</a:t>
            </a:r>
            <a:r>
              <a:rPr sz="2800" spc="-30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 </a:t>
            </a:r>
            <a:r>
              <a:rPr sz="2800" spc="-210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ari</a:t>
            </a:r>
            <a:r>
              <a:rPr sz="2800" spc="-65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5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5594299"/>
            <a:ext cx="3733800" cy="946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000" dirty="0" smtClean="0">
                <a:latin typeface="Calibri"/>
                <a:cs typeface="Calibri"/>
              </a:rPr>
              <a:t>H</a:t>
            </a:r>
            <a:r>
              <a:rPr sz="3000" spc="-20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5" dirty="0" smtClean="0">
                <a:latin typeface="Calibri"/>
                <a:cs typeface="Calibri"/>
              </a:rPr>
              <a:t>İ</a:t>
            </a:r>
            <a:r>
              <a:rPr sz="3000" spc="0" dirty="0" smtClean="0">
                <a:latin typeface="Calibri"/>
                <a:cs typeface="Calibri"/>
              </a:rPr>
              <a:t>çi</a:t>
            </a:r>
            <a:endParaRPr sz="3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000" dirty="0" smtClean="0">
                <a:latin typeface="Calibri"/>
                <a:cs typeface="Calibri"/>
              </a:rPr>
              <a:t>H</a:t>
            </a:r>
            <a:r>
              <a:rPr sz="3000" spc="-25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20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onu</a:t>
            </a:r>
            <a:r>
              <a:rPr sz="3000" spc="-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C</a:t>
            </a:r>
            <a:r>
              <a:rPr sz="3000" spc="10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ma</a:t>
            </a:r>
            <a:r>
              <a:rPr sz="3000" spc="10" dirty="0" smtClean="0">
                <a:latin typeface="Calibri"/>
                <a:cs typeface="Calibri"/>
              </a:rPr>
              <a:t>r</a:t>
            </a:r>
            <a:r>
              <a:rPr sz="3000" spc="-2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esi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2264" y="5594299"/>
            <a:ext cx="2133600" cy="946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25" dirty="0" smtClean="0">
                <a:latin typeface="Calibri"/>
                <a:cs typeface="Calibri"/>
              </a:rPr>
              <a:t>08:0</a:t>
            </a:r>
            <a:r>
              <a:rPr sz="3000" spc="-20" dirty="0" smtClean="0">
                <a:latin typeface="Calibri"/>
                <a:cs typeface="Calibri"/>
              </a:rPr>
              <a:t>0</a:t>
            </a:r>
            <a:r>
              <a:rPr sz="3000" spc="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25" dirty="0" smtClean="0">
                <a:latin typeface="Calibri"/>
                <a:cs typeface="Calibri"/>
              </a:rPr>
              <a:t>20:0</a:t>
            </a:r>
            <a:r>
              <a:rPr sz="3000" spc="-20" dirty="0" smtClean="0">
                <a:latin typeface="Calibri"/>
                <a:cs typeface="Calibri"/>
              </a:rPr>
              <a:t>0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spc="-10" dirty="0" smtClean="0">
                <a:latin typeface="Calibri"/>
                <a:cs typeface="Calibri"/>
              </a:rPr>
              <a:t>08</a:t>
            </a:r>
            <a:r>
              <a:rPr sz="3000" spc="-25" dirty="0" smtClean="0">
                <a:latin typeface="Calibri"/>
                <a:cs typeface="Calibri"/>
              </a:rPr>
              <a:t>:</a:t>
            </a:r>
            <a:r>
              <a:rPr sz="3000" spc="-10" dirty="0" smtClean="0">
                <a:latin typeface="Calibri"/>
                <a:cs typeface="Calibri"/>
              </a:rPr>
              <a:t>0</a:t>
            </a:r>
            <a:r>
              <a:rPr sz="3000" spc="0" dirty="0" smtClean="0">
                <a:latin typeface="Calibri"/>
                <a:cs typeface="Calibri"/>
              </a:rPr>
              <a:t>0</a:t>
            </a:r>
            <a:r>
              <a:rPr sz="3000" spc="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10" dirty="0" smtClean="0">
                <a:latin typeface="Calibri"/>
                <a:cs typeface="Calibri"/>
              </a:rPr>
              <a:t>16</a:t>
            </a:r>
            <a:r>
              <a:rPr sz="3000" spc="-25" dirty="0" smtClean="0">
                <a:latin typeface="Calibri"/>
                <a:cs typeface="Calibri"/>
              </a:rPr>
              <a:t>:</a:t>
            </a:r>
            <a:r>
              <a:rPr sz="3000" spc="-10" dirty="0" smtClean="0">
                <a:latin typeface="Calibri"/>
                <a:cs typeface="Calibri"/>
              </a:rPr>
              <a:t>0</a:t>
            </a:r>
            <a:r>
              <a:rPr sz="3000" spc="0" dirty="0" smtClean="0">
                <a:latin typeface="Calibri"/>
                <a:cs typeface="Calibri"/>
              </a:rPr>
              <a:t>0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24629" marR="12700" indent="-1793239">
              <a:lnSpc>
                <a:spcPct val="100000"/>
              </a:lnSpc>
            </a:pPr>
            <a:r>
              <a:rPr sz="4000" b="1" dirty="0" smtClean="0">
                <a:latin typeface="Calibri"/>
                <a:cs typeface="Calibri"/>
              </a:rPr>
              <a:t>P</a:t>
            </a:r>
            <a:r>
              <a:rPr sz="4000" b="1" spc="-55" dirty="0" smtClean="0">
                <a:latin typeface="Calibri"/>
                <a:cs typeface="Calibri"/>
              </a:rPr>
              <a:t>r</a:t>
            </a:r>
            <a:r>
              <a:rPr sz="4000" b="1" spc="0" dirty="0" smtClean="0">
                <a:latin typeface="Calibri"/>
                <a:cs typeface="Calibri"/>
              </a:rPr>
              <a:t>oje</a:t>
            </a:r>
            <a:r>
              <a:rPr sz="4000" b="1" spc="10" dirty="0" smtClean="0">
                <a:latin typeface="Calibri"/>
                <a:cs typeface="Calibri"/>
              </a:rPr>
              <a:t>n</a:t>
            </a:r>
            <a:r>
              <a:rPr sz="4000" b="1" spc="0" dirty="0" smtClean="0">
                <a:latin typeface="Calibri"/>
                <a:cs typeface="Calibri"/>
              </a:rPr>
              <a:t>in</a:t>
            </a:r>
            <a:r>
              <a:rPr sz="4000" b="1" spc="-35" dirty="0" smtClean="0">
                <a:latin typeface="Calibri"/>
                <a:cs typeface="Calibri"/>
              </a:rPr>
              <a:t> </a:t>
            </a:r>
            <a:r>
              <a:rPr sz="4000" b="1" spc="-50" dirty="0" smtClean="0">
                <a:latin typeface="Calibri"/>
                <a:cs typeface="Calibri"/>
              </a:rPr>
              <a:t>R</a:t>
            </a:r>
            <a:r>
              <a:rPr sz="4000" b="1" spc="0" dirty="0" smtClean="0">
                <a:latin typeface="Calibri"/>
                <a:cs typeface="Calibri"/>
              </a:rPr>
              <a:t>esmi</a:t>
            </a:r>
            <a:r>
              <a:rPr sz="4000" b="1" spc="-40" dirty="0" smtClean="0">
                <a:latin typeface="Calibri"/>
                <a:cs typeface="Calibri"/>
              </a:rPr>
              <a:t> </a:t>
            </a:r>
            <a:r>
              <a:rPr sz="4000" b="1" spc="-155" dirty="0" smtClean="0">
                <a:latin typeface="Calibri"/>
                <a:cs typeface="Calibri"/>
              </a:rPr>
              <a:t>W</a:t>
            </a:r>
            <a:r>
              <a:rPr sz="4000" b="1" spc="0" dirty="0" smtClean="0">
                <a:latin typeface="Calibri"/>
                <a:cs typeface="Calibri"/>
              </a:rPr>
              <a:t>eb</a:t>
            </a:r>
            <a:r>
              <a:rPr sz="4000" b="1" spc="-10" dirty="0" smtClean="0">
                <a:latin typeface="Calibri"/>
                <a:cs typeface="Calibri"/>
              </a:rPr>
              <a:t> </a:t>
            </a:r>
            <a:r>
              <a:rPr sz="4000" b="1" spc="0" dirty="0" smtClean="0">
                <a:latin typeface="Calibri"/>
                <a:cs typeface="Calibri"/>
              </a:rPr>
              <a:t>Si</a:t>
            </a:r>
            <a:r>
              <a:rPr sz="4000" b="1" spc="-50" dirty="0" smtClean="0">
                <a:latin typeface="Calibri"/>
                <a:cs typeface="Calibri"/>
              </a:rPr>
              <a:t>t</a:t>
            </a:r>
            <a:r>
              <a:rPr sz="4000" b="1" spc="0" dirty="0" smtClean="0">
                <a:latin typeface="Calibri"/>
                <a:cs typeface="Calibri"/>
              </a:rPr>
              <a:t>esi Ad</a:t>
            </a:r>
            <a:r>
              <a:rPr sz="4000" b="1" spc="-60" dirty="0" smtClean="0">
                <a:latin typeface="Calibri"/>
                <a:cs typeface="Calibri"/>
              </a:rPr>
              <a:t>r</a:t>
            </a:r>
            <a:r>
              <a:rPr sz="4000" b="1" spc="0" dirty="0" smtClean="0">
                <a:latin typeface="Calibri"/>
                <a:cs typeface="Calibri"/>
              </a:rPr>
              <a:t>esleri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2107946"/>
            <a:ext cx="5043805" cy="403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ww</a:t>
            </a:r>
            <a:r>
              <a:rPr sz="3200" u="heavy" spc="-24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3200" u="heavy" spc="-7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.f</a:t>
            </a:r>
            <a:r>
              <a:rPr sz="3200" u="heavy" spc="-4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3200" u="heavy" spc="-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3200" u="heavy" spc="-2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hp</a:t>
            </a:r>
            <a:r>
              <a:rPr sz="3200" u="heavy" spc="-7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3200" u="heavy" spc="-1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ojesi</a:t>
            </a:r>
            <a:r>
              <a:rPr sz="3200" u="heavy" spc="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3200" u="heavy" spc="-3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3200" u="heavy" spc="-3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3200" u="heavy" spc="-2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b</a:t>
            </a:r>
            <a:r>
              <a:rPr sz="3200" u="heavy" spc="2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3200" u="heavy" spc="-3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3200" u="heavy" spc="-5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3200" u="heavy" spc="-28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v</a:t>
            </a:r>
            <a:r>
              <a:rPr sz="3200" u="heavy" spc="-7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3200" u="heavy" spc="-15" dirty="0" smtClean="0">
                <a:solidFill>
                  <a:srgbClr val="9353C3"/>
                </a:solidFill>
                <a:latin typeface="Calibri"/>
                <a:cs typeface="Calibri"/>
                <a:hlinkClick r:id="rId2"/>
              </a:rPr>
              <a:t>r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7"/>
              </a:spcBef>
              <a:buFont typeface="Arial"/>
              <a:buChar char="•"/>
            </a:pPr>
            <a:endParaRPr sz="13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3200" u="heavy" spc="-245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200" u="heavy" spc="-12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200" u="heavy" spc="-7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3200" u="heavy" spc="-2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eg</a:t>
            </a:r>
            <a:r>
              <a:rPr sz="3200" u="heavy" spc="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3200" u="heavy" spc="-3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200" u="heavy" spc="-2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200" u="heavy" spc="-35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k</a:t>
            </a:r>
            <a:r>
              <a:rPr sz="3200" u="heavy" spc="-5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200" u="heavy" spc="-3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3200" u="heavy" spc="-35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200" u="heavy" spc="-2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3200" u="heavy" spc="2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200" u="heavy" spc="-3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3200" u="heavy" spc="-5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200" u="heavy" spc="-285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3200" u="heavy" spc="-75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200" u="heavy" spc="-15" dirty="0" smtClean="0">
                <a:solidFill>
                  <a:srgbClr val="9353C3"/>
                </a:solidFill>
                <a:latin typeface="Calibri"/>
                <a:cs typeface="Calibri"/>
                <a:hlinkClick r:id="rId3"/>
              </a:rPr>
              <a:t>r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80"/>
              </a:spcBef>
              <a:buFont typeface="Arial"/>
              <a:buChar char="•"/>
            </a:pPr>
            <a:endParaRPr sz="13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3200" u="heavy" spc="-245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3200" u="heavy" spc="-5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3200" u="heavy" spc="-30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3200" u="heavy" spc="-35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3200" u="heavy" spc="-20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b</a:t>
            </a:r>
            <a:r>
              <a:rPr sz="3200" u="heavy" spc="20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3200" u="heavy" spc="-30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3200" u="heavy" spc="-50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3200" u="heavy" spc="-285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3200" u="heavy" spc="-75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3200" u="heavy" spc="-15" dirty="0" smtClean="0">
                <a:solidFill>
                  <a:srgbClr val="9353C3"/>
                </a:solidFill>
                <a:latin typeface="Calibri"/>
                <a:cs typeface="Calibri"/>
                <a:hlinkClick r:id="rId4"/>
              </a:rPr>
              <a:t>r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80"/>
              </a:spcBef>
              <a:buFont typeface="Arial"/>
              <a:buChar char="•"/>
            </a:pPr>
            <a:endParaRPr sz="13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3200" u="heavy" spc="-245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3200" u="heavy" spc="-5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3200" u="heavy" spc="-20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eba</a:t>
            </a:r>
            <a:r>
              <a:rPr sz="3200" u="heavy" spc="25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3200" u="heavy" spc="-30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3200" u="heavy" spc="-50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3200" u="heavy" spc="-285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v</a:t>
            </a:r>
            <a:r>
              <a:rPr sz="3200" u="heavy" spc="-75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3200" u="heavy" spc="-10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3200" u="heavy" spc="-15" dirty="0" smtClean="0">
                <a:solidFill>
                  <a:srgbClr val="9353C3"/>
                </a:solidFill>
                <a:latin typeface="Calibri"/>
                <a:cs typeface="Calibri"/>
                <a:hlinkClick r:id="rId5"/>
              </a:rPr>
              <a:t>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872" rIns="0" bIns="0" rtlCol="0">
            <a:noAutofit/>
          </a:bodyPr>
          <a:lstStyle/>
          <a:p>
            <a:pPr marL="2980055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25" dirty="0" smtClean="0">
                <a:latin typeface="Calibri"/>
                <a:cs typeface="Calibri"/>
              </a:rPr>
              <a:t>T</a:t>
            </a:r>
            <a:r>
              <a:rPr sz="3200" b="1" spc="-45" dirty="0" smtClean="0">
                <a:latin typeface="Calibri"/>
                <a:cs typeface="Calibri"/>
              </a:rPr>
              <a:t>T</a:t>
            </a:r>
            <a:r>
              <a:rPr sz="3200" b="1" spc="-10" dirty="0" smtClean="0">
                <a:latin typeface="Calibri"/>
                <a:cs typeface="Calibri"/>
              </a:rPr>
              <a:t>S</a:t>
            </a:r>
            <a:r>
              <a:rPr sz="3200" b="1" spc="-5" dirty="0" smtClean="0">
                <a:latin typeface="Calibri"/>
                <a:cs typeface="Calibri"/>
              </a:rPr>
              <a:t>-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15" dirty="0" smtClean="0">
                <a:latin typeface="Calibri"/>
                <a:cs typeface="Calibri"/>
              </a:rPr>
              <a:t>A</a:t>
            </a:r>
            <a:r>
              <a:rPr sz="3200" b="1" spc="-20" dirty="0" smtClean="0">
                <a:latin typeface="Calibri"/>
                <a:cs typeface="Calibri"/>
              </a:rPr>
              <a:t>BU</a:t>
            </a:r>
            <a:r>
              <a:rPr sz="3200" b="1" spc="-15" dirty="0" smtClean="0">
                <a:latin typeface="Calibri"/>
                <a:cs typeface="Calibri"/>
              </a:rPr>
              <a:t>L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50" dirty="0" smtClean="0">
                <a:latin typeface="Calibri"/>
                <a:cs typeface="Calibri"/>
              </a:rPr>
              <a:t>M</a:t>
            </a:r>
            <a:r>
              <a:rPr sz="3200" b="1" spc="-25" dirty="0" smtClean="0">
                <a:latin typeface="Calibri"/>
                <a:cs typeface="Calibri"/>
              </a:rPr>
              <a:t>ODÜ</a:t>
            </a:r>
            <a:r>
              <a:rPr sz="3200" b="1" spc="-90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Ü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362200"/>
            <a:ext cx="6456680" cy="302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3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10" dirty="0" smtClean="0">
                <a:latin typeface="Calibri"/>
                <a:cs typeface="Calibri"/>
              </a:rPr>
              <a:t>S</a:t>
            </a:r>
            <a:r>
              <a:rPr sz="2400" spc="5" dirty="0" smtClean="0">
                <a:latin typeface="Calibri"/>
                <a:cs typeface="Calibri"/>
              </a:rPr>
              <a:t>-</a:t>
            </a:r>
            <a:r>
              <a:rPr sz="2400" spc="-6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b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5" dirty="0" smtClean="0">
                <a:latin typeface="Calibri"/>
                <a:cs typeface="Calibri"/>
              </a:rPr>
              <a:t>d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0" dirty="0" smtClean="0">
                <a:latin typeface="Calibri"/>
                <a:cs typeface="Calibri"/>
              </a:rPr>
              <a:t>lü</a:t>
            </a:r>
            <a:r>
              <a:rPr sz="2400" spc="-5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ö</a:t>
            </a:r>
            <a:r>
              <a:rPr sz="2400" spc="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öl</a:t>
            </a:r>
            <a:r>
              <a:rPr sz="2400" spc="15" dirty="0" smtClean="0">
                <a:latin typeface="Calibri"/>
                <a:cs typeface="Calibri"/>
              </a:rPr>
              <a:t>ü</a:t>
            </a: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en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ol</a:t>
            </a:r>
            <a:r>
              <a:rPr sz="2400" spc="15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şma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1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r>
              <a:rPr sz="2400" spc="-20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 dirty="0"/>
          </a:p>
          <a:p>
            <a:pPr marL="469900">
              <a:lnSpc>
                <a:spcPct val="100000"/>
              </a:lnSpc>
            </a:pPr>
            <a:r>
              <a:rPr sz="2400" spc="-2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h</a:t>
            </a:r>
            <a:r>
              <a:rPr sz="2400" spc="-1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400" spc="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400" spc="1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p</a:t>
            </a:r>
            <a:r>
              <a:rPr sz="2400" spc="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:</a:t>
            </a:r>
            <a:r>
              <a:rPr sz="2400" spc="1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/</a:t>
            </a:r>
            <a:r>
              <a:rPr sz="2400" spc="-6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/</a:t>
            </a:r>
            <a:r>
              <a:rPr sz="2400" spc="-2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400" spc="-1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tt</a:t>
            </a:r>
            <a:r>
              <a:rPr sz="2400" spc="-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2400" spc="-11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2400" spc="-3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v</a:t>
            </a:r>
            <a:r>
              <a:rPr sz="2400" spc="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400" spc="-2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2400" spc="-1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400" spc="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el.</a:t>
            </a:r>
            <a:r>
              <a:rPr sz="2400" spc="-3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2400" spc="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2400" spc="-2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2400" spc="-5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2400" spc="5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400" spc="-10" dirty="0" smtClean="0">
                <a:solidFill>
                  <a:srgbClr val="232852"/>
                </a:solidFill>
                <a:latin typeface="Calibri"/>
                <a:cs typeface="Calibri"/>
                <a:hlinkClick r:id="rId2"/>
              </a:rPr>
              <a:t>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6"/>
              </a:spcBef>
            </a:pPr>
            <a:endParaRPr sz="1000" dirty="0"/>
          </a:p>
          <a:p>
            <a:pPr marL="469900" indent="-457200">
              <a:lnSpc>
                <a:spcPct val="100000"/>
              </a:lnSpc>
              <a:buFont typeface="Calibri"/>
              <a:buAutoNum type="arabicPeriod"/>
              <a:tabLst>
                <a:tab pos="469265" algn="l"/>
              </a:tabLst>
            </a:pPr>
            <a:r>
              <a:rPr sz="2400" spc="0" dirty="0" smtClean="0">
                <a:latin typeface="Calibri"/>
                <a:cs typeface="Calibri"/>
              </a:rPr>
              <a:t>Giriş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alibri"/>
              <a:buAutoNum type="arabicPeriod"/>
            </a:pPr>
            <a:endParaRPr sz="550" dirty="0"/>
          </a:p>
          <a:p>
            <a:pPr marL="469900" indent="-457200">
              <a:lnSpc>
                <a:spcPct val="100000"/>
              </a:lnSpc>
              <a:buFont typeface="Calibri"/>
              <a:buAutoNum type="arabicPeriod"/>
              <a:tabLst>
                <a:tab pos="469265" algn="l"/>
              </a:tabLst>
            </a:pPr>
            <a:r>
              <a:rPr sz="2400" spc="0" dirty="0" smtClean="0">
                <a:latin typeface="Calibri"/>
                <a:cs typeface="Calibri"/>
              </a:rPr>
              <a:t>Aç</a:t>
            </a:r>
            <a:r>
              <a:rPr sz="2400" spc="-10" dirty="0" smtClean="0">
                <a:latin typeface="Calibri"/>
                <a:cs typeface="Calibri"/>
              </a:rPr>
              <a:t>ı</a:t>
            </a:r>
            <a:r>
              <a:rPr sz="2400" spc="-1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lama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oküman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alibri"/>
              <a:buAutoNum type="arabicPeriod"/>
            </a:pPr>
            <a:endParaRPr sz="550" dirty="0"/>
          </a:p>
          <a:p>
            <a:pPr marL="469900" indent="-457200">
              <a:lnSpc>
                <a:spcPct val="100000"/>
              </a:lnSpc>
              <a:buFont typeface="Calibri"/>
              <a:buAutoNum type="arabicPeriod"/>
              <a:tabLst>
                <a:tab pos="469265" algn="l"/>
              </a:tabLst>
            </a:pPr>
            <a:r>
              <a:rPr sz="2400" spc="-6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ont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ol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alibri"/>
              <a:buAutoNum type="arabicPeriod"/>
            </a:pPr>
            <a:endParaRPr sz="550" dirty="0"/>
          </a:p>
          <a:p>
            <a:pPr marL="469900" indent="-457200">
              <a:lnSpc>
                <a:spcPct val="100000"/>
              </a:lnSpc>
              <a:buFont typeface="Calibri"/>
              <a:buAutoNum type="arabicPeriod"/>
              <a:tabLst>
                <a:tab pos="469265" algn="l"/>
              </a:tabLst>
            </a:pPr>
            <a:r>
              <a:rPr sz="2400" spc="0" dirty="0" smtClean="0">
                <a:latin typeface="Calibri"/>
                <a:cs typeface="Calibri"/>
              </a:rPr>
              <a:t>Rap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lama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k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ı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2070" y="577215"/>
            <a:ext cx="5909310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 smtClean="0">
                <a:latin typeface="Calibri"/>
                <a:cs typeface="Calibri"/>
              </a:rPr>
              <a:t>E</a:t>
            </a:r>
            <a:r>
              <a:rPr sz="3200" b="1" spc="25" dirty="0" smtClean="0">
                <a:latin typeface="Calibri"/>
                <a:cs typeface="Calibri"/>
              </a:rPr>
              <a:t>T</a:t>
            </a:r>
            <a:r>
              <a:rPr sz="3200" b="1" spc="-45" dirty="0" smtClean="0">
                <a:latin typeface="Calibri"/>
                <a:cs typeface="Calibri"/>
              </a:rPr>
              <a:t>T</a:t>
            </a:r>
            <a:r>
              <a:rPr sz="3200" b="1" spc="-5" dirty="0" smtClean="0">
                <a:latin typeface="Calibri"/>
                <a:cs typeface="Calibri"/>
              </a:rPr>
              <a:t>S-</a:t>
            </a:r>
            <a:r>
              <a:rPr sz="3200" b="1" spc="-20" dirty="0" smtClean="0">
                <a:latin typeface="Calibri"/>
                <a:cs typeface="Calibri"/>
              </a:rPr>
              <a:t>K</a:t>
            </a:r>
            <a:r>
              <a:rPr sz="3200" b="1" spc="-10" dirty="0" smtClean="0">
                <a:latin typeface="Calibri"/>
                <a:cs typeface="Calibri"/>
              </a:rPr>
              <a:t>A</a:t>
            </a:r>
            <a:r>
              <a:rPr sz="3200" b="1" spc="-20" dirty="0" smtClean="0">
                <a:latin typeface="Calibri"/>
                <a:cs typeface="Calibri"/>
              </a:rPr>
              <a:t>BU</a:t>
            </a:r>
            <a:r>
              <a:rPr sz="3200" b="1" spc="-15" dirty="0" smtClean="0">
                <a:latin typeface="Calibri"/>
                <a:cs typeface="Calibri"/>
              </a:rPr>
              <a:t>L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25" dirty="0" smtClean="0">
                <a:latin typeface="Calibri"/>
                <a:cs typeface="Calibri"/>
              </a:rPr>
              <a:t>MODÜ</a:t>
            </a:r>
            <a:r>
              <a:rPr sz="3200" b="1" spc="-90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Ü</a:t>
            </a:r>
            <a:r>
              <a:rPr sz="3200" b="1" spc="15" dirty="0" smtClean="0">
                <a:latin typeface="Calibri"/>
                <a:cs typeface="Calibri"/>
              </a:rPr>
              <a:t> </a:t>
            </a:r>
            <a:r>
              <a:rPr sz="3200" b="1" spc="-10" dirty="0" smtClean="0">
                <a:latin typeface="Calibri"/>
                <a:cs typeface="Calibri"/>
              </a:rPr>
              <a:t>- </a:t>
            </a:r>
            <a:r>
              <a:rPr sz="3200" spc="-25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spc="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riş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Ek</a:t>
            </a:r>
            <a:r>
              <a:rPr sz="3200" spc="-10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100" y="2286000"/>
            <a:ext cx="8674100" cy="4053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9770" marR="127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spc="-50" dirty="0" err="1" smtClean="0">
                <a:latin typeface="Calibri"/>
                <a:cs typeface="Calibri"/>
              </a:rPr>
              <a:t>K</a:t>
            </a:r>
            <a:r>
              <a:rPr sz="2400" spc="5" dirty="0" err="1" smtClean="0">
                <a:latin typeface="Calibri"/>
                <a:cs typeface="Calibri"/>
              </a:rPr>
              <a:t>u</a:t>
            </a:r>
            <a:r>
              <a:rPr sz="2400" spc="0" dirty="0" err="1" smtClean="0">
                <a:latin typeface="Calibri"/>
                <a:cs typeface="Calibri"/>
              </a:rPr>
              <a:t>r</a:t>
            </a:r>
            <a:r>
              <a:rPr sz="2400" spc="5" dirty="0" err="1" smtClean="0">
                <a:latin typeface="Calibri"/>
                <a:cs typeface="Calibri"/>
              </a:rPr>
              <a:t>u</a:t>
            </a:r>
            <a:r>
              <a:rPr sz="2400" spc="0" dirty="0" err="1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girildik</a:t>
            </a:r>
            <a:r>
              <a:rPr sz="2400" spc="-2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en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so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Mu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5" dirty="0" smtClean="0">
                <a:latin typeface="Calibri"/>
                <a:cs typeface="Calibri"/>
              </a:rPr>
              <a:t>bu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omi</a:t>
            </a:r>
            <a:r>
              <a:rPr sz="2400" spc="-50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 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ek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ri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isimleri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açılır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k</a:t>
            </a:r>
            <a:r>
              <a:rPr sz="2400" spc="5" dirty="0" smtClean="0">
                <a:latin typeface="Calibri"/>
                <a:cs typeface="Calibri"/>
              </a:rPr>
              <a:t>u</a:t>
            </a:r>
            <a:r>
              <a:rPr sz="2400" spc="-5" dirty="0" smtClean="0">
                <a:latin typeface="Calibri"/>
                <a:cs typeface="Calibri"/>
              </a:rPr>
              <a:t>t</a:t>
            </a:r>
            <a:r>
              <a:rPr sz="2400" spc="5" dirty="0" smtClean="0">
                <a:latin typeface="Calibri"/>
                <a:cs typeface="Calibri"/>
              </a:rPr>
              <a:t>ud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otom</a:t>
            </a:r>
            <a:r>
              <a:rPr sz="2400" spc="-20" dirty="0" smtClean="0">
                <a:latin typeface="Calibri"/>
                <a:cs typeface="Calibri"/>
              </a:rPr>
              <a:t>a</a:t>
            </a:r>
            <a:r>
              <a:rPr sz="2400" spc="-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ik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ol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-4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ak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45" dirty="0" err="1" smtClean="0">
                <a:latin typeface="Calibri"/>
                <a:cs typeface="Calibri"/>
              </a:rPr>
              <a:t>g</a:t>
            </a:r>
            <a:r>
              <a:rPr sz="2400" spc="-10" dirty="0" err="1" smtClean="0">
                <a:latin typeface="Calibri"/>
                <a:cs typeface="Calibri"/>
              </a:rPr>
              <a:t>el</a:t>
            </a:r>
            <a:r>
              <a:rPr sz="2400" spc="-5" dirty="0" err="1" smtClean="0">
                <a:latin typeface="Calibri"/>
                <a:cs typeface="Calibri"/>
              </a:rPr>
              <a:t>e</a:t>
            </a:r>
            <a:r>
              <a:rPr sz="2400" spc="-20" dirty="0" err="1" smtClean="0">
                <a:latin typeface="Calibri"/>
                <a:cs typeface="Calibri"/>
              </a:rPr>
              <a:t>c</a:t>
            </a:r>
            <a:r>
              <a:rPr sz="2400" spc="-10" dirty="0" err="1" smtClean="0">
                <a:latin typeface="Calibri"/>
                <a:cs typeface="Calibri"/>
              </a:rPr>
              <a:t>ekti</a:t>
            </a:r>
            <a:r>
              <a:rPr sz="2400" spc="-245" dirty="0" err="1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lang="tr-TR" sz="2400" spc="0" dirty="0" smtClean="0">
              <a:latin typeface="Calibri"/>
              <a:cs typeface="Calibri"/>
            </a:endParaRPr>
          </a:p>
          <a:p>
            <a:pPr marL="699770" marR="127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spc="0" dirty="0" err="1" smtClean="0">
                <a:latin typeface="Calibri"/>
                <a:cs typeface="Calibri"/>
              </a:rPr>
              <a:t>Si</a:t>
            </a:r>
            <a:r>
              <a:rPr sz="2400" spc="-30" dirty="0" err="1" smtClean="0">
                <a:latin typeface="Calibri"/>
                <a:cs typeface="Calibri"/>
              </a:rPr>
              <a:t>s</a:t>
            </a:r>
            <a:r>
              <a:rPr sz="2400" spc="-15" dirty="0" err="1" smtClean="0">
                <a:latin typeface="Calibri"/>
                <a:cs typeface="Calibri"/>
              </a:rPr>
              <a:t>t</a:t>
            </a:r>
            <a:r>
              <a:rPr sz="2400" spc="0" dirty="0" err="1" smtClean="0">
                <a:latin typeface="Calibri"/>
                <a:cs typeface="Calibri"/>
              </a:rPr>
              <a:t>eme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giriş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şif</a:t>
            </a:r>
            <a:r>
              <a:rPr sz="2400" spc="-2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esi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ö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erilmesi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10" dirty="0" smtClean="0">
                <a:latin typeface="Calibri"/>
                <a:cs typeface="Calibri"/>
              </a:rPr>
              <a:t>ç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85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omi</a:t>
            </a:r>
            <a:r>
              <a:rPr sz="2400" spc="-50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ü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eleri</a:t>
            </a:r>
            <a:r>
              <a:rPr sz="2400" spc="5" dirty="0" smtClean="0">
                <a:latin typeface="Calibri"/>
                <a:cs typeface="Calibri"/>
              </a:rPr>
              <a:t>nd</a:t>
            </a:r>
            <a:r>
              <a:rPr sz="2400" spc="0" dirty="0" smtClean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356870" marR="278130">
              <a:lnSpc>
                <a:spcPct val="100000"/>
              </a:lnSpc>
            </a:pPr>
            <a:r>
              <a:rPr lang="tr-TR" sz="2400" spc="5" dirty="0" smtClean="0">
                <a:latin typeface="Calibri"/>
                <a:cs typeface="Calibri"/>
              </a:rPr>
              <a:t>     </a:t>
            </a:r>
            <a:r>
              <a:rPr sz="2400" spc="5" dirty="0" err="1" smtClean="0">
                <a:latin typeface="Calibri"/>
                <a:cs typeface="Calibri"/>
              </a:rPr>
              <a:t>h</a:t>
            </a:r>
            <a:r>
              <a:rPr sz="2400" spc="-15" dirty="0" err="1" smtClean="0">
                <a:latin typeface="Calibri"/>
                <a:cs typeface="Calibri"/>
              </a:rPr>
              <a:t>e</a:t>
            </a:r>
            <a:r>
              <a:rPr sz="2400" spc="-5" dirty="0" err="1" smtClean="0">
                <a:latin typeface="Calibri"/>
                <a:cs typeface="Calibri"/>
              </a:rPr>
              <a:t>r</a:t>
            </a:r>
            <a:r>
              <a:rPr sz="2400" spc="5" dirty="0" err="1" smtClean="0">
                <a:latin typeface="Calibri"/>
                <a:cs typeface="Calibri"/>
              </a:rPr>
              <a:t>h</a:t>
            </a:r>
            <a:r>
              <a:rPr sz="2400" spc="0" dirty="0" err="1" smtClean="0">
                <a:latin typeface="Calibri"/>
                <a:cs typeface="Calibri"/>
              </a:rPr>
              <a:t>a</a:t>
            </a:r>
            <a:r>
              <a:rPr sz="2400" spc="10" dirty="0" err="1" smtClean="0">
                <a:latin typeface="Calibri"/>
                <a:cs typeface="Calibri"/>
              </a:rPr>
              <a:t>n</a:t>
            </a:r>
            <a:r>
              <a:rPr sz="2400" spc="0" dirty="0" err="1" smtClean="0">
                <a:latin typeface="Calibri"/>
                <a:cs typeface="Calibri"/>
              </a:rPr>
              <a:t>gi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5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iri</a:t>
            </a:r>
            <a:r>
              <a:rPr sz="2400" spc="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ismi seçile</a:t>
            </a:r>
            <a:r>
              <a:rPr sz="2400" spc="-1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ekti</a:t>
            </a:r>
            <a:r>
              <a:rPr sz="2400" spc="-23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endParaRPr lang="tr-TR" sz="2400" spc="-4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786</Words>
  <Application>Microsoft Office PowerPoint</Application>
  <PresentationFormat>Ekran Gösterisi (4:3)</PresentationFormat>
  <Paragraphs>162</Paragraphs>
  <Slides>77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77</vt:i4>
      </vt:variant>
    </vt:vector>
  </HeadingPairs>
  <TitlesOfParts>
    <vt:vector size="83" baseType="lpstr">
      <vt:lpstr>Arial</vt:lpstr>
      <vt:lpstr>Calibri</vt:lpstr>
      <vt:lpstr>Tahoma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ET Keşif-Kurulum Yönergesi</vt:lpstr>
      <vt:lpstr>Etkileşimli Tahta</vt:lpstr>
      <vt:lpstr>MUAYENE KABUL İŞLEMLERİ</vt:lpstr>
      <vt:lpstr>MUAYENE KABUL İŞLEMLERİ</vt:lpstr>
      <vt:lpstr>ETTS-KABUL MODÜLÜ</vt:lpstr>
      <vt:lpstr>PowerPoint Sunusu</vt:lpstr>
      <vt:lpstr>PowerPoint Sunusu</vt:lpstr>
      <vt:lpstr>ETTS-KABUL MODÜLÜ - Kontrol Ekranı</vt:lpstr>
      <vt:lpstr>ETTS-KABUL MODÜLÜ - Kontrol Ekranı Mucbir Sebep</vt:lpstr>
      <vt:lpstr>ETTS-KABUL MODÜLÜ - Kontrol Ekranı Mucbir Sebep</vt:lpstr>
      <vt:lpstr>PowerPoint Sunusu</vt:lpstr>
      <vt:lpstr>PowerPoint Sunusu</vt:lpstr>
      <vt:lpstr>SINIF GÖRÜNÜMÜ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Vestel Çağrı Merkezi</vt:lpstr>
      <vt:lpstr>Projenin Resmi Web Sitesi Adresleri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Mustafa</cp:lastModifiedBy>
  <cp:revision>10</cp:revision>
  <dcterms:created xsi:type="dcterms:W3CDTF">2015-03-26T16:23:12Z</dcterms:created>
  <dcterms:modified xsi:type="dcterms:W3CDTF">2015-04-01T13:53:13Z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2015-02-26T00:00:00Z</vt:filetime>
  </property>
  <property fmtid="{D5CDD505-2E9C-101B-9397-08002B2CF9AE}" pid="3" name="LastSaved">
    <vt:filetime>2015-03-26T00:00:00Z</vt:filetime>
  </property>
</Properties>
</file>